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3" r:id="rId3"/>
    <p:sldMasterId id="2147483694" r:id="rId4"/>
    <p:sldMasterId id="2147483705" r:id="rId5"/>
    <p:sldMasterId id="2147483722" r:id="rId6"/>
    <p:sldMasterId id="2147483749" r:id="rId7"/>
  </p:sldMasterIdLst>
  <p:notesMasterIdLst>
    <p:notesMasterId r:id="rId18"/>
  </p:notesMasterIdLst>
  <p:sldIdLst>
    <p:sldId id="269" r:id="rId8"/>
    <p:sldId id="275" r:id="rId9"/>
    <p:sldId id="296" r:id="rId10"/>
    <p:sldId id="297" r:id="rId11"/>
    <p:sldId id="299" r:id="rId12"/>
    <p:sldId id="300" r:id="rId13"/>
    <p:sldId id="301" r:id="rId14"/>
    <p:sldId id="304" r:id="rId15"/>
    <p:sldId id="305" r:id="rId16"/>
    <p:sldId id="30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8894"/>
    <a:srgbClr val="28988B"/>
    <a:srgbClr val="3399FF"/>
    <a:srgbClr val="FF9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4971" autoAdjust="0"/>
  </p:normalViewPr>
  <p:slideViewPr>
    <p:cSldViewPr snapToGrid="0">
      <p:cViewPr>
        <p:scale>
          <a:sx n="96" d="100"/>
          <a:sy n="96" d="100"/>
        </p:scale>
        <p:origin x="-19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366205-0BE8-41BC-AB20-4799517D375A}" type="doc">
      <dgm:prSet loTypeId="urn:microsoft.com/office/officeart/2005/8/layout/vList4" loCatId="list" qsTypeId="urn:microsoft.com/office/officeart/2005/8/quickstyle/simple3" qsCatId="simple" csTypeId="urn:microsoft.com/office/officeart/2005/8/colors/colorful4" csCatId="colorful" phldr="1"/>
      <dgm:spPr/>
    </dgm:pt>
    <dgm:pt modelId="{E9FCEB50-CFBF-4E95-939A-35599464C459}">
      <dgm:prSet/>
      <dgm:spPr/>
      <dgm:t>
        <a:bodyPr/>
        <a:lstStyle/>
        <a:p>
          <a:pPr algn="just"/>
          <a:r>
            <a:rPr lang="ru-RU" dirty="0" smtClean="0">
              <a:latin typeface="Georgia" panose="02040502050405020303" pitchFamily="18" charset="0"/>
            </a:rPr>
            <a:t>внесение изменений в локальные акты общеобразовательной организации</a:t>
          </a:r>
          <a:endParaRPr lang="ru-RU" dirty="0">
            <a:latin typeface="Georgia" panose="02040502050405020303" pitchFamily="18" charset="0"/>
          </a:endParaRPr>
        </a:p>
      </dgm:t>
    </dgm:pt>
    <dgm:pt modelId="{6E1EDF7C-AE63-4F61-85FF-BE3380A0DEB2}" type="parTrans" cxnId="{F1F7C1AC-7017-4EE7-BED3-79084F543211}">
      <dgm:prSet/>
      <dgm:spPr/>
      <dgm:t>
        <a:bodyPr/>
        <a:lstStyle/>
        <a:p>
          <a:endParaRPr lang="ru-RU"/>
        </a:p>
      </dgm:t>
    </dgm:pt>
    <dgm:pt modelId="{0049B11C-C5E2-4550-8BF7-6CEC727BAD54}" type="sibTrans" cxnId="{F1F7C1AC-7017-4EE7-BED3-79084F543211}">
      <dgm:prSet/>
      <dgm:spPr/>
      <dgm:t>
        <a:bodyPr/>
        <a:lstStyle/>
        <a:p>
          <a:endParaRPr lang="ru-RU"/>
        </a:p>
      </dgm:t>
    </dgm:pt>
    <dgm:pt modelId="{BDAB258C-53E7-4420-B7AB-FC130A19463A}">
      <dgm:prSet/>
      <dgm:spPr/>
      <dgm:t>
        <a:bodyPr/>
        <a:lstStyle/>
        <a:p>
          <a:pPr algn="just"/>
          <a:r>
            <a:rPr lang="ru-RU" dirty="0" smtClean="0">
              <a:latin typeface="Georgia" panose="02040502050405020303" pitchFamily="18" charset="0"/>
            </a:rPr>
            <a:t>планирование  и  реализация  мероприятий  по  обеспечению  условий для организации внеурочной деятельности (кадровых, материально-технических, финансовых, информационных и т.п.);</a:t>
          </a:r>
          <a:endParaRPr lang="ru-RU" dirty="0">
            <a:latin typeface="Georgia" panose="02040502050405020303" pitchFamily="18" charset="0"/>
          </a:endParaRPr>
        </a:p>
      </dgm:t>
    </dgm:pt>
    <dgm:pt modelId="{61AEAB78-5CF0-43C1-867E-AFFFA99DC8C0}" type="parTrans" cxnId="{E3AB20CA-4A40-4C8D-BF8B-51C5FCEE89E0}">
      <dgm:prSet/>
      <dgm:spPr/>
      <dgm:t>
        <a:bodyPr/>
        <a:lstStyle/>
        <a:p>
          <a:endParaRPr lang="ru-RU"/>
        </a:p>
      </dgm:t>
    </dgm:pt>
    <dgm:pt modelId="{8F9D2D86-79F7-453C-9BDA-105D7332CAE3}" type="sibTrans" cxnId="{E3AB20CA-4A40-4C8D-BF8B-51C5FCEE89E0}">
      <dgm:prSet/>
      <dgm:spPr/>
      <dgm:t>
        <a:bodyPr/>
        <a:lstStyle/>
        <a:p>
          <a:endParaRPr lang="ru-RU"/>
        </a:p>
      </dgm:t>
    </dgm:pt>
    <dgm:pt modelId="{966362FA-4088-45A6-89F0-AA1E1492A45F}">
      <dgm:prSet/>
      <dgm:spPr/>
      <dgm:t>
        <a:bodyPr/>
        <a:lstStyle/>
        <a:p>
          <a:pPr algn="just"/>
          <a:r>
            <a:rPr lang="ru-RU" dirty="0" smtClean="0">
              <a:latin typeface="Georgia" panose="02040502050405020303" pitchFamily="18" charset="0"/>
            </a:rPr>
            <a:t>организация работы методических служб на федеральном, региональном, муниципальном уровнях и уровне образовательной организации</a:t>
          </a:r>
          <a:r>
            <a:rPr lang="ru-RU" dirty="0" smtClean="0"/>
            <a:t>.</a:t>
          </a:r>
          <a:endParaRPr lang="ru-RU" dirty="0"/>
        </a:p>
      </dgm:t>
    </dgm:pt>
    <dgm:pt modelId="{ACA2A270-5373-4258-8A50-A520587A40E0}" type="parTrans" cxnId="{FD597B45-156D-42EE-A87C-19AC125DAFD4}">
      <dgm:prSet/>
      <dgm:spPr/>
      <dgm:t>
        <a:bodyPr/>
        <a:lstStyle/>
        <a:p>
          <a:endParaRPr lang="ru-RU"/>
        </a:p>
      </dgm:t>
    </dgm:pt>
    <dgm:pt modelId="{7DAB7493-A94A-41CA-B67B-D64587E1FE27}" type="sibTrans" cxnId="{FD597B45-156D-42EE-A87C-19AC125DAFD4}">
      <dgm:prSet/>
      <dgm:spPr/>
      <dgm:t>
        <a:bodyPr/>
        <a:lstStyle/>
        <a:p>
          <a:endParaRPr lang="ru-RU"/>
        </a:p>
      </dgm:t>
    </dgm:pt>
    <dgm:pt modelId="{7F1A8011-6669-431B-B068-1894C7265889}" type="pres">
      <dgm:prSet presAssocID="{AF366205-0BE8-41BC-AB20-4799517D375A}" presName="linear" presStyleCnt="0">
        <dgm:presLayoutVars>
          <dgm:dir/>
          <dgm:resizeHandles val="exact"/>
        </dgm:presLayoutVars>
      </dgm:prSet>
      <dgm:spPr/>
    </dgm:pt>
    <dgm:pt modelId="{F330E8F9-55AB-45D0-9470-1DE4A2EBB434}" type="pres">
      <dgm:prSet presAssocID="{BDAB258C-53E7-4420-B7AB-FC130A19463A}" presName="comp" presStyleCnt="0"/>
      <dgm:spPr/>
    </dgm:pt>
    <dgm:pt modelId="{388CEFF6-154E-46FB-B8BC-E3EDDE2E33F7}" type="pres">
      <dgm:prSet presAssocID="{BDAB258C-53E7-4420-B7AB-FC130A19463A}" presName="box" presStyleLbl="node1" presStyleIdx="0" presStyleCnt="3"/>
      <dgm:spPr/>
      <dgm:t>
        <a:bodyPr/>
        <a:lstStyle/>
        <a:p>
          <a:endParaRPr lang="ru-RU"/>
        </a:p>
      </dgm:t>
    </dgm:pt>
    <dgm:pt modelId="{EC67A0F9-4B17-49F3-A58C-F39D4EA7FD67}" type="pres">
      <dgm:prSet presAssocID="{BDAB258C-53E7-4420-B7AB-FC130A19463A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8408642-7256-4683-86EC-6C89F9AF03A8}" type="pres">
      <dgm:prSet presAssocID="{BDAB258C-53E7-4420-B7AB-FC130A19463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C0202-CA96-4F3E-8B62-0BC65D34EA21}" type="pres">
      <dgm:prSet presAssocID="{8F9D2D86-79F7-453C-9BDA-105D7332CAE3}" presName="spacer" presStyleCnt="0"/>
      <dgm:spPr/>
    </dgm:pt>
    <dgm:pt modelId="{E63F057E-C128-4515-9A5F-1E76045DC452}" type="pres">
      <dgm:prSet presAssocID="{E9FCEB50-CFBF-4E95-939A-35599464C459}" presName="comp" presStyleCnt="0"/>
      <dgm:spPr/>
    </dgm:pt>
    <dgm:pt modelId="{2AFEEC42-837B-4304-B6B6-774B77FFD121}" type="pres">
      <dgm:prSet presAssocID="{E9FCEB50-CFBF-4E95-939A-35599464C459}" presName="box" presStyleLbl="node1" presStyleIdx="1" presStyleCnt="3"/>
      <dgm:spPr/>
      <dgm:t>
        <a:bodyPr/>
        <a:lstStyle/>
        <a:p>
          <a:endParaRPr lang="ru-RU"/>
        </a:p>
      </dgm:t>
    </dgm:pt>
    <dgm:pt modelId="{600433AE-C71F-46FE-924F-CA8551091162}" type="pres">
      <dgm:prSet presAssocID="{E9FCEB50-CFBF-4E95-939A-35599464C459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AE049BB-5D36-41FC-A078-A26907B6605B}" type="pres">
      <dgm:prSet presAssocID="{E9FCEB50-CFBF-4E95-939A-35599464C45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8F77F-9D41-4505-9BE2-B88CA8925AE0}" type="pres">
      <dgm:prSet presAssocID="{0049B11C-C5E2-4550-8BF7-6CEC727BAD54}" presName="spacer" presStyleCnt="0"/>
      <dgm:spPr/>
    </dgm:pt>
    <dgm:pt modelId="{253AE220-B1C7-4E0B-9185-141E56122E05}" type="pres">
      <dgm:prSet presAssocID="{966362FA-4088-45A6-89F0-AA1E1492A45F}" presName="comp" presStyleCnt="0"/>
      <dgm:spPr/>
    </dgm:pt>
    <dgm:pt modelId="{07174559-5A2D-4B17-A099-C347DBA47FD2}" type="pres">
      <dgm:prSet presAssocID="{966362FA-4088-45A6-89F0-AA1E1492A45F}" presName="box" presStyleLbl="node1" presStyleIdx="2" presStyleCnt="3"/>
      <dgm:spPr/>
      <dgm:t>
        <a:bodyPr/>
        <a:lstStyle/>
        <a:p>
          <a:endParaRPr lang="ru-RU"/>
        </a:p>
      </dgm:t>
    </dgm:pt>
    <dgm:pt modelId="{8FBFB7E0-55E2-4000-84A6-DA9F16531410}" type="pres">
      <dgm:prSet presAssocID="{966362FA-4088-45A6-89F0-AA1E1492A45F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B66CB7B-147F-45AC-BAF4-5C9BD0B69524}" type="pres">
      <dgm:prSet presAssocID="{966362FA-4088-45A6-89F0-AA1E1492A45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C72D5E-74B1-472D-8571-E4EE54B7AFE0}" type="presOf" srcId="{966362FA-4088-45A6-89F0-AA1E1492A45F}" destId="{07174559-5A2D-4B17-A099-C347DBA47FD2}" srcOrd="0" destOrd="0" presId="urn:microsoft.com/office/officeart/2005/8/layout/vList4"/>
    <dgm:cxn modelId="{E2E51442-FA83-4C38-AC53-0BA38045926A}" type="presOf" srcId="{AF366205-0BE8-41BC-AB20-4799517D375A}" destId="{7F1A8011-6669-431B-B068-1894C7265889}" srcOrd="0" destOrd="0" presId="urn:microsoft.com/office/officeart/2005/8/layout/vList4"/>
    <dgm:cxn modelId="{FD597B45-156D-42EE-A87C-19AC125DAFD4}" srcId="{AF366205-0BE8-41BC-AB20-4799517D375A}" destId="{966362FA-4088-45A6-89F0-AA1E1492A45F}" srcOrd="2" destOrd="0" parTransId="{ACA2A270-5373-4258-8A50-A520587A40E0}" sibTransId="{7DAB7493-A94A-41CA-B67B-D64587E1FE27}"/>
    <dgm:cxn modelId="{A6A08742-481C-4F1E-90A7-99B0D7C97324}" type="presOf" srcId="{BDAB258C-53E7-4420-B7AB-FC130A19463A}" destId="{388CEFF6-154E-46FB-B8BC-E3EDDE2E33F7}" srcOrd="0" destOrd="0" presId="urn:microsoft.com/office/officeart/2005/8/layout/vList4"/>
    <dgm:cxn modelId="{E3AB20CA-4A40-4C8D-BF8B-51C5FCEE89E0}" srcId="{AF366205-0BE8-41BC-AB20-4799517D375A}" destId="{BDAB258C-53E7-4420-B7AB-FC130A19463A}" srcOrd="0" destOrd="0" parTransId="{61AEAB78-5CF0-43C1-867E-AFFFA99DC8C0}" sibTransId="{8F9D2D86-79F7-453C-9BDA-105D7332CAE3}"/>
    <dgm:cxn modelId="{C78EB678-F799-438C-8085-282B44C276FE}" type="presOf" srcId="{E9FCEB50-CFBF-4E95-939A-35599464C459}" destId="{2AFEEC42-837B-4304-B6B6-774B77FFD121}" srcOrd="0" destOrd="0" presId="urn:microsoft.com/office/officeart/2005/8/layout/vList4"/>
    <dgm:cxn modelId="{68ADF80D-FFEB-4EAC-A38A-4FC973D9044B}" type="presOf" srcId="{BDAB258C-53E7-4420-B7AB-FC130A19463A}" destId="{08408642-7256-4683-86EC-6C89F9AF03A8}" srcOrd="1" destOrd="0" presId="urn:microsoft.com/office/officeart/2005/8/layout/vList4"/>
    <dgm:cxn modelId="{79AB7D28-3CE3-4EE3-A476-86E172B1F541}" type="presOf" srcId="{966362FA-4088-45A6-89F0-AA1E1492A45F}" destId="{EB66CB7B-147F-45AC-BAF4-5C9BD0B69524}" srcOrd="1" destOrd="0" presId="urn:microsoft.com/office/officeart/2005/8/layout/vList4"/>
    <dgm:cxn modelId="{F1F7C1AC-7017-4EE7-BED3-79084F543211}" srcId="{AF366205-0BE8-41BC-AB20-4799517D375A}" destId="{E9FCEB50-CFBF-4E95-939A-35599464C459}" srcOrd="1" destOrd="0" parTransId="{6E1EDF7C-AE63-4F61-85FF-BE3380A0DEB2}" sibTransId="{0049B11C-C5E2-4550-8BF7-6CEC727BAD54}"/>
    <dgm:cxn modelId="{785768CE-7296-4CBA-93C9-CE412788ADEB}" type="presOf" srcId="{E9FCEB50-CFBF-4E95-939A-35599464C459}" destId="{8AE049BB-5D36-41FC-A078-A26907B6605B}" srcOrd="1" destOrd="0" presId="urn:microsoft.com/office/officeart/2005/8/layout/vList4"/>
    <dgm:cxn modelId="{CBE68E06-F228-4802-942A-53C357C6AD9B}" type="presParOf" srcId="{7F1A8011-6669-431B-B068-1894C7265889}" destId="{F330E8F9-55AB-45D0-9470-1DE4A2EBB434}" srcOrd="0" destOrd="0" presId="urn:microsoft.com/office/officeart/2005/8/layout/vList4"/>
    <dgm:cxn modelId="{B37B69E0-0083-427F-9F6F-30BC6DD61614}" type="presParOf" srcId="{F330E8F9-55AB-45D0-9470-1DE4A2EBB434}" destId="{388CEFF6-154E-46FB-B8BC-E3EDDE2E33F7}" srcOrd="0" destOrd="0" presId="urn:microsoft.com/office/officeart/2005/8/layout/vList4"/>
    <dgm:cxn modelId="{FCDB1D70-0F78-4224-B46F-CACE58CCD125}" type="presParOf" srcId="{F330E8F9-55AB-45D0-9470-1DE4A2EBB434}" destId="{EC67A0F9-4B17-49F3-A58C-F39D4EA7FD67}" srcOrd="1" destOrd="0" presId="urn:microsoft.com/office/officeart/2005/8/layout/vList4"/>
    <dgm:cxn modelId="{79DDA346-54D1-43F3-B54D-2D37F3337FB7}" type="presParOf" srcId="{F330E8F9-55AB-45D0-9470-1DE4A2EBB434}" destId="{08408642-7256-4683-86EC-6C89F9AF03A8}" srcOrd="2" destOrd="0" presId="urn:microsoft.com/office/officeart/2005/8/layout/vList4"/>
    <dgm:cxn modelId="{736CABD1-D80A-4B09-9AAA-FF29EC204FDD}" type="presParOf" srcId="{7F1A8011-6669-431B-B068-1894C7265889}" destId="{E41C0202-CA96-4F3E-8B62-0BC65D34EA21}" srcOrd="1" destOrd="0" presId="urn:microsoft.com/office/officeart/2005/8/layout/vList4"/>
    <dgm:cxn modelId="{CD347191-0042-41BF-AE1C-379D621599A8}" type="presParOf" srcId="{7F1A8011-6669-431B-B068-1894C7265889}" destId="{E63F057E-C128-4515-9A5F-1E76045DC452}" srcOrd="2" destOrd="0" presId="urn:microsoft.com/office/officeart/2005/8/layout/vList4"/>
    <dgm:cxn modelId="{DFFE19B1-1996-44F6-89A2-6C633A58668D}" type="presParOf" srcId="{E63F057E-C128-4515-9A5F-1E76045DC452}" destId="{2AFEEC42-837B-4304-B6B6-774B77FFD121}" srcOrd="0" destOrd="0" presId="urn:microsoft.com/office/officeart/2005/8/layout/vList4"/>
    <dgm:cxn modelId="{B3477A96-9FBC-4AD4-9545-61A784FE3470}" type="presParOf" srcId="{E63F057E-C128-4515-9A5F-1E76045DC452}" destId="{600433AE-C71F-46FE-924F-CA8551091162}" srcOrd="1" destOrd="0" presId="urn:microsoft.com/office/officeart/2005/8/layout/vList4"/>
    <dgm:cxn modelId="{EB4AC297-B94A-43D0-8615-C740B00F0DEC}" type="presParOf" srcId="{E63F057E-C128-4515-9A5F-1E76045DC452}" destId="{8AE049BB-5D36-41FC-A078-A26907B6605B}" srcOrd="2" destOrd="0" presId="urn:microsoft.com/office/officeart/2005/8/layout/vList4"/>
    <dgm:cxn modelId="{AF29D4B5-F664-41A9-8B64-C02E7FA266E5}" type="presParOf" srcId="{7F1A8011-6669-431B-B068-1894C7265889}" destId="{01E8F77F-9D41-4505-9BE2-B88CA8925AE0}" srcOrd="3" destOrd="0" presId="urn:microsoft.com/office/officeart/2005/8/layout/vList4"/>
    <dgm:cxn modelId="{8C69CF62-D851-4C6D-84F5-3BA03F41462F}" type="presParOf" srcId="{7F1A8011-6669-431B-B068-1894C7265889}" destId="{253AE220-B1C7-4E0B-9185-141E56122E05}" srcOrd="4" destOrd="0" presId="urn:microsoft.com/office/officeart/2005/8/layout/vList4"/>
    <dgm:cxn modelId="{A279E973-6F17-461E-AE22-D0CB99A24F1B}" type="presParOf" srcId="{253AE220-B1C7-4E0B-9185-141E56122E05}" destId="{07174559-5A2D-4B17-A099-C347DBA47FD2}" srcOrd="0" destOrd="0" presId="urn:microsoft.com/office/officeart/2005/8/layout/vList4"/>
    <dgm:cxn modelId="{B88D8544-0DC3-479E-B3A4-AB06E9D62C0B}" type="presParOf" srcId="{253AE220-B1C7-4E0B-9185-141E56122E05}" destId="{8FBFB7E0-55E2-4000-84A6-DA9F16531410}" srcOrd="1" destOrd="0" presId="urn:microsoft.com/office/officeart/2005/8/layout/vList4"/>
    <dgm:cxn modelId="{1A53B52E-B4FD-4E84-AB51-78E514413ADF}" type="presParOf" srcId="{253AE220-B1C7-4E0B-9185-141E56122E05}" destId="{EB66CB7B-147F-45AC-BAF4-5C9BD0B6952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CEFF6-154E-46FB-B8BC-E3EDDE2E33F7}">
      <dsp:nvSpPr>
        <dsp:cNvPr id="0" name=""/>
        <dsp:cNvSpPr/>
      </dsp:nvSpPr>
      <dsp:spPr>
        <a:xfrm>
          <a:off x="0" y="0"/>
          <a:ext cx="11717268" cy="1377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Georgia" panose="02040502050405020303" pitchFamily="18" charset="0"/>
            </a:rPr>
            <a:t>планирование  и  реализация  мероприятий  по  обеспечению  условий для организации внеурочной деятельности (кадровых, материально-технических, финансовых, информационных и т.п.);</a:t>
          </a:r>
          <a:endParaRPr lang="ru-RU" sz="2300" kern="1200" dirty="0">
            <a:latin typeface="Georgia" panose="02040502050405020303" pitchFamily="18" charset="0"/>
          </a:endParaRPr>
        </a:p>
      </dsp:txBody>
      <dsp:txXfrm>
        <a:off x="2481161" y="0"/>
        <a:ext cx="9236106" cy="1377074"/>
      </dsp:txXfrm>
    </dsp:sp>
    <dsp:sp modelId="{EC67A0F9-4B17-49F3-A58C-F39D4EA7FD67}">
      <dsp:nvSpPr>
        <dsp:cNvPr id="0" name=""/>
        <dsp:cNvSpPr/>
      </dsp:nvSpPr>
      <dsp:spPr>
        <a:xfrm>
          <a:off x="137707" y="137707"/>
          <a:ext cx="2343453" cy="11016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AFEEC42-837B-4304-B6B6-774B77FFD121}">
      <dsp:nvSpPr>
        <dsp:cNvPr id="0" name=""/>
        <dsp:cNvSpPr/>
      </dsp:nvSpPr>
      <dsp:spPr>
        <a:xfrm>
          <a:off x="0" y="1514781"/>
          <a:ext cx="11717268" cy="1377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Georgia" panose="02040502050405020303" pitchFamily="18" charset="0"/>
            </a:rPr>
            <a:t>внесение изменений в локальные акты общеобразовательной организации</a:t>
          </a:r>
          <a:endParaRPr lang="ru-RU" sz="2300" kern="1200" dirty="0">
            <a:latin typeface="Georgia" panose="02040502050405020303" pitchFamily="18" charset="0"/>
          </a:endParaRPr>
        </a:p>
      </dsp:txBody>
      <dsp:txXfrm>
        <a:off x="2481161" y="1514781"/>
        <a:ext cx="9236106" cy="1377074"/>
      </dsp:txXfrm>
    </dsp:sp>
    <dsp:sp modelId="{600433AE-C71F-46FE-924F-CA8551091162}">
      <dsp:nvSpPr>
        <dsp:cNvPr id="0" name=""/>
        <dsp:cNvSpPr/>
      </dsp:nvSpPr>
      <dsp:spPr>
        <a:xfrm>
          <a:off x="137707" y="1652488"/>
          <a:ext cx="2343453" cy="11016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7174559-5A2D-4B17-A099-C347DBA47FD2}">
      <dsp:nvSpPr>
        <dsp:cNvPr id="0" name=""/>
        <dsp:cNvSpPr/>
      </dsp:nvSpPr>
      <dsp:spPr>
        <a:xfrm>
          <a:off x="0" y="3029562"/>
          <a:ext cx="11717268" cy="1377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Georgia" panose="02040502050405020303" pitchFamily="18" charset="0"/>
            </a:rPr>
            <a:t>организация работы методических служб на федеральном, региональном, муниципальном уровнях и уровне образовательной организации</a:t>
          </a:r>
          <a:r>
            <a:rPr lang="ru-RU" sz="2300" kern="1200" dirty="0" smtClean="0"/>
            <a:t>.</a:t>
          </a:r>
          <a:endParaRPr lang="ru-RU" sz="2300" kern="1200" dirty="0"/>
        </a:p>
      </dsp:txBody>
      <dsp:txXfrm>
        <a:off x="2481161" y="3029562"/>
        <a:ext cx="9236106" cy="1377074"/>
      </dsp:txXfrm>
    </dsp:sp>
    <dsp:sp modelId="{8FBFB7E0-55E2-4000-84A6-DA9F16531410}">
      <dsp:nvSpPr>
        <dsp:cNvPr id="0" name=""/>
        <dsp:cNvSpPr/>
      </dsp:nvSpPr>
      <dsp:spPr>
        <a:xfrm>
          <a:off x="137707" y="3167270"/>
          <a:ext cx="2343453" cy="11016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60603-B05A-4848-9EE3-75DA354EF3BD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EA57F-76BA-42F7-B6F6-CBB6F2B46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449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120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88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38173" y="193928"/>
            <a:ext cx="8915653" cy="330834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i="0">
                <a:solidFill>
                  <a:srgbClr val="2C2B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03985" y="1970049"/>
            <a:ext cx="10361295" cy="3691890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5374" y="6552615"/>
            <a:ext cx="2371725" cy="15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rgbClr val="A6A6A6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© АО «Издательство «Просвещение»,</a:t>
            </a:r>
            <a:r>
              <a:rPr spc="35" dirty="0"/>
              <a:t> </a:t>
            </a:r>
            <a:r>
              <a:rPr spc="-5" dirty="0"/>
              <a:t>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07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390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Off-page Connector 9">
            <a:extLst>
              <a:ext uri="{FF2B5EF4-FFF2-40B4-BE49-F238E27FC236}">
                <a16:creationId xmlns:a16="http://schemas.microsoft.com/office/drawing/2014/main" xmlns="" id="{420BCD30-DEED-4821-AED6-E656258848A3}"/>
              </a:ext>
            </a:extLst>
          </p:cNvPr>
          <p:cNvSpPr/>
          <p:nvPr userDrawn="1"/>
        </p:nvSpPr>
        <p:spPr>
          <a:xfrm rot="5400000">
            <a:off x="11730831" y="126207"/>
            <a:ext cx="384175" cy="538162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67">
              <a:defRPr/>
            </a:pPr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45051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5D574A1-631D-4073-A829-803A0B1503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3050" y="203200"/>
            <a:ext cx="5080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FFFFFF"/>
                </a:solidFill>
                <a:ea typeface="FontAwesome"/>
                <a:cs typeface="FontAwesome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F1F68F-C6B6-412C-9A64-E0120E27321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274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520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xmlns="" id="{D3741C90-41F3-4D14-B972-D7BC2699FB8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32588"/>
            <a:ext cx="12192000" cy="125412"/>
            <a:chOff x="0" y="2573904"/>
            <a:chExt cx="8767278" cy="44695"/>
          </a:xfrm>
        </p:grpSpPr>
        <p:grpSp>
          <p:nvGrpSpPr>
            <p:cNvPr id="5" name="Group 43">
              <a:extLst>
                <a:ext uri="{FF2B5EF4-FFF2-40B4-BE49-F238E27FC236}">
                  <a16:creationId xmlns:a16="http://schemas.microsoft.com/office/drawing/2014/main" xmlns="" id="{020B9CBF-4463-4926-A6B1-42A4D394EB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1" name="Rectangle 14">
                <a:extLst>
                  <a:ext uri="{FF2B5EF4-FFF2-40B4-BE49-F238E27FC236}">
                    <a16:creationId xmlns:a16="http://schemas.microsoft.com/office/drawing/2014/main" xmlns="" id="{24E934E7-F0D4-46A5-88FA-B8D4DCD08626}"/>
                  </a:ext>
                </a:extLst>
              </p:cNvPr>
              <p:cNvSpPr/>
              <p:nvPr/>
            </p:nvSpPr>
            <p:spPr>
              <a:xfrm>
                <a:off x="0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5">
                <a:extLst>
                  <a:ext uri="{FF2B5EF4-FFF2-40B4-BE49-F238E27FC236}">
                    <a16:creationId xmlns:a16="http://schemas.microsoft.com/office/drawing/2014/main" xmlns="" id="{3A79F202-8A0D-421E-873E-24594B55EE7C}"/>
                  </a:ext>
                </a:extLst>
              </p:cNvPr>
              <p:cNvSpPr/>
              <p:nvPr/>
            </p:nvSpPr>
            <p:spPr>
              <a:xfrm>
                <a:off x="1262579" y="2573904"/>
                <a:ext cx="1262579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6">
                <a:extLst>
                  <a:ext uri="{FF2B5EF4-FFF2-40B4-BE49-F238E27FC236}">
                    <a16:creationId xmlns:a16="http://schemas.microsoft.com/office/drawing/2014/main" xmlns="" id="{05A0C604-4758-45C0-86EE-488AEBFE4145}"/>
                  </a:ext>
                </a:extLst>
              </p:cNvPr>
              <p:cNvSpPr/>
              <p:nvPr/>
            </p:nvSpPr>
            <p:spPr>
              <a:xfrm>
                <a:off x="2489770" y="2573904"/>
                <a:ext cx="126257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44">
              <a:extLst>
                <a:ext uri="{FF2B5EF4-FFF2-40B4-BE49-F238E27FC236}">
                  <a16:creationId xmlns:a16="http://schemas.microsoft.com/office/drawing/2014/main" xmlns="" id="{C0AC407E-1D58-473C-ADF5-B3B49617F2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7" name="Rectangle 10">
                <a:extLst>
                  <a:ext uri="{FF2B5EF4-FFF2-40B4-BE49-F238E27FC236}">
                    <a16:creationId xmlns:a16="http://schemas.microsoft.com/office/drawing/2014/main" xmlns="" id="{17F8F749-4EA0-44C4-9238-152E0C840663}"/>
                  </a:ext>
                </a:extLst>
              </p:cNvPr>
              <p:cNvSpPr/>
              <p:nvPr/>
            </p:nvSpPr>
            <p:spPr>
              <a:xfrm>
                <a:off x="14" y="2573904"/>
                <a:ext cx="1262579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11">
                <a:extLst>
                  <a:ext uri="{FF2B5EF4-FFF2-40B4-BE49-F238E27FC236}">
                    <a16:creationId xmlns:a16="http://schemas.microsoft.com/office/drawing/2014/main" xmlns="" id="{7E42346E-F552-4742-AE19-78EE5971175D}"/>
                  </a:ext>
                </a:extLst>
              </p:cNvPr>
              <p:cNvSpPr/>
              <p:nvPr/>
            </p:nvSpPr>
            <p:spPr>
              <a:xfrm>
                <a:off x="1262594" y="2573904"/>
                <a:ext cx="1262579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12">
                <a:extLst>
                  <a:ext uri="{FF2B5EF4-FFF2-40B4-BE49-F238E27FC236}">
                    <a16:creationId xmlns:a16="http://schemas.microsoft.com/office/drawing/2014/main" xmlns="" id="{7AA9F9A9-1BBD-4E46-8AA0-F1B08B0A0E2B}"/>
                  </a:ext>
                </a:extLst>
              </p:cNvPr>
              <p:cNvSpPr/>
              <p:nvPr/>
            </p:nvSpPr>
            <p:spPr>
              <a:xfrm>
                <a:off x="2489784" y="2573904"/>
                <a:ext cx="1262579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13">
                <a:extLst>
                  <a:ext uri="{FF2B5EF4-FFF2-40B4-BE49-F238E27FC236}">
                    <a16:creationId xmlns:a16="http://schemas.microsoft.com/office/drawing/2014/main" xmlns="" id="{4005EAD5-445E-42A3-AFA7-E225B9708870}"/>
                  </a:ext>
                </a:extLst>
              </p:cNvPr>
              <p:cNvSpPr/>
              <p:nvPr/>
            </p:nvSpPr>
            <p:spPr>
              <a:xfrm>
                <a:off x="3752364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86967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78226B23-3DBE-45E2-B1C5-045455260AF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32588"/>
            <a:ext cx="12192000" cy="125412"/>
            <a:chOff x="0" y="2573904"/>
            <a:chExt cx="8767278" cy="44695"/>
          </a:xfrm>
        </p:grpSpPr>
        <p:grpSp>
          <p:nvGrpSpPr>
            <p:cNvPr id="3" name="Group 43">
              <a:extLst>
                <a:ext uri="{FF2B5EF4-FFF2-40B4-BE49-F238E27FC236}">
                  <a16:creationId xmlns:a16="http://schemas.microsoft.com/office/drawing/2014/main" xmlns="" id="{9FB9C3A9-111F-4A34-A48A-84AB1BE9AA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9" name="Rectangle 14">
                <a:extLst>
                  <a:ext uri="{FF2B5EF4-FFF2-40B4-BE49-F238E27FC236}">
                    <a16:creationId xmlns:a16="http://schemas.microsoft.com/office/drawing/2014/main" xmlns="" id="{CA8EA768-FDAF-4DE6-948C-426F243613DD}"/>
                  </a:ext>
                </a:extLst>
              </p:cNvPr>
              <p:cNvSpPr/>
              <p:nvPr/>
            </p:nvSpPr>
            <p:spPr>
              <a:xfrm>
                <a:off x="0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15">
                <a:extLst>
                  <a:ext uri="{FF2B5EF4-FFF2-40B4-BE49-F238E27FC236}">
                    <a16:creationId xmlns:a16="http://schemas.microsoft.com/office/drawing/2014/main" xmlns="" id="{35893546-215B-4C98-89EC-A73DB898C443}"/>
                  </a:ext>
                </a:extLst>
              </p:cNvPr>
              <p:cNvSpPr/>
              <p:nvPr/>
            </p:nvSpPr>
            <p:spPr>
              <a:xfrm>
                <a:off x="1262579" y="2573904"/>
                <a:ext cx="1262579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6">
                <a:extLst>
                  <a:ext uri="{FF2B5EF4-FFF2-40B4-BE49-F238E27FC236}">
                    <a16:creationId xmlns:a16="http://schemas.microsoft.com/office/drawing/2014/main" xmlns="" id="{ADBE8ADF-3D13-4479-83C8-D7B61454F6DE}"/>
                  </a:ext>
                </a:extLst>
              </p:cNvPr>
              <p:cNvSpPr/>
              <p:nvPr/>
            </p:nvSpPr>
            <p:spPr>
              <a:xfrm>
                <a:off x="2489770" y="2573904"/>
                <a:ext cx="126257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44">
              <a:extLst>
                <a:ext uri="{FF2B5EF4-FFF2-40B4-BE49-F238E27FC236}">
                  <a16:creationId xmlns:a16="http://schemas.microsoft.com/office/drawing/2014/main" xmlns="" id="{FDF160A5-BFA0-4267-BE84-A93BEECD6D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5" name="Rectangle 10">
                <a:extLst>
                  <a:ext uri="{FF2B5EF4-FFF2-40B4-BE49-F238E27FC236}">
                    <a16:creationId xmlns:a16="http://schemas.microsoft.com/office/drawing/2014/main" xmlns="" id="{D7CB301E-C7E1-42C9-983E-516FFE0AA4BD}"/>
                  </a:ext>
                </a:extLst>
              </p:cNvPr>
              <p:cNvSpPr/>
              <p:nvPr/>
            </p:nvSpPr>
            <p:spPr>
              <a:xfrm>
                <a:off x="14" y="2573904"/>
                <a:ext cx="1262579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 11">
                <a:extLst>
                  <a:ext uri="{FF2B5EF4-FFF2-40B4-BE49-F238E27FC236}">
                    <a16:creationId xmlns:a16="http://schemas.microsoft.com/office/drawing/2014/main" xmlns="" id="{13D17395-79CF-4901-BD4C-CE8A42D6E366}"/>
                  </a:ext>
                </a:extLst>
              </p:cNvPr>
              <p:cNvSpPr/>
              <p:nvPr/>
            </p:nvSpPr>
            <p:spPr>
              <a:xfrm>
                <a:off x="1262594" y="2573904"/>
                <a:ext cx="1262579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12">
                <a:extLst>
                  <a:ext uri="{FF2B5EF4-FFF2-40B4-BE49-F238E27FC236}">
                    <a16:creationId xmlns:a16="http://schemas.microsoft.com/office/drawing/2014/main" xmlns="" id="{8C4DD147-0E5F-4A06-A349-42FC3EA05CB9}"/>
                  </a:ext>
                </a:extLst>
              </p:cNvPr>
              <p:cNvSpPr/>
              <p:nvPr/>
            </p:nvSpPr>
            <p:spPr>
              <a:xfrm>
                <a:off x="2489784" y="2573904"/>
                <a:ext cx="1262579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13">
                <a:extLst>
                  <a:ext uri="{FF2B5EF4-FFF2-40B4-BE49-F238E27FC236}">
                    <a16:creationId xmlns:a16="http://schemas.microsoft.com/office/drawing/2014/main" xmlns="" id="{E31832B7-4E4D-4E00-8E52-EECFC39CC544}"/>
                  </a:ext>
                </a:extLst>
              </p:cNvPr>
              <p:cNvSpPr/>
              <p:nvPr/>
            </p:nvSpPr>
            <p:spPr>
              <a:xfrm>
                <a:off x="3752364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xmlns="" id="{0EAF46A5-A28F-4352-BF3C-730D642504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3050" y="203200"/>
            <a:ext cx="5080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FFFFFF"/>
                </a:solidFill>
                <a:ea typeface="FontAwesome"/>
                <a:cs typeface="FontAwesome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12C97F-0E41-4836-BC4C-DEE381DF0D9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830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42638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xmlns="" id="{BB9F65F4-397E-4E7D-9FEA-75AB900D6CA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32588"/>
            <a:ext cx="12192000" cy="125412"/>
            <a:chOff x="0" y="2573904"/>
            <a:chExt cx="8767278" cy="44695"/>
          </a:xfrm>
        </p:grpSpPr>
        <p:grpSp>
          <p:nvGrpSpPr>
            <p:cNvPr id="5" name="Group 43">
              <a:extLst>
                <a:ext uri="{FF2B5EF4-FFF2-40B4-BE49-F238E27FC236}">
                  <a16:creationId xmlns:a16="http://schemas.microsoft.com/office/drawing/2014/main" xmlns="" id="{5E5A3DEB-C72B-4CB6-B0F7-FA11906186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1" name="Rectangle 17">
                <a:extLst>
                  <a:ext uri="{FF2B5EF4-FFF2-40B4-BE49-F238E27FC236}">
                    <a16:creationId xmlns:a16="http://schemas.microsoft.com/office/drawing/2014/main" xmlns="" id="{2F22CDDE-BD4E-4972-9A7C-A1B333093BDE}"/>
                  </a:ext>
                </a:extLst>
              </p:cNvPr>
              <p:cNvSpPr/>
              <p:nvPr/>
            </p:nvSpPr>
            <p:spPr>
              <a:xfrm>
                <a:off x="0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8">
                <a:extLst>
                  <a:ext uri="{FF2B5EF4-FFF2-40B4-BE49-F238E27FC236}">
                    <a16:creationId xmlns:a16="http://schemas.microsoft.com/office/drawing/2014/main" xmlns="" id="{44294230-AB11-476C-A87F-BFFF885F752B}"/>
                  </a:ext>
                </a:extLst>
              </p:cNvPr>
              <p:cNvSpPr/>
              <p:nvPr/>
            </p:nvSpPr>
            <p:spPr>
              <a:xfrm>
                <a:off x="1262579" y="2573904"/>
                <a:ext cx="1262579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9">
                <a:extLst>
                  <a:ext uri="{FF2B5EF4-FFF2-40B4-BE49-F238E27FC236}">
                    <a16:creationId xmlns:a16="http://schemas.microsoft.com/office/drawing/2014/main" xmlns="" id="{33C5BF47-0647-4EFC-A60E-C952A5323500}"/>
                  </a:ext>
                </a:extLst>
              </p:cNvPr>
              <p:cNvSpPr/>
              <p:nvPr/>
            </p:nvSpPr>
            <p:spPr>
              <a:xfrm>
                <a:off x="2489770" y="2573904"/>
                <a:ext cx="126257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44">
              <a:extLst>
                <a:ext uri="{FF2B5EF4-FFF2-40B4-BE49-F238E27FC236}">
                  <a16:creationId xmlns:a16="http://schemas.microsoft.com/office/drawing/2014/main" xmlns="" id="{EE4310FC-9282-4556-9BEA-B4D07F3DC0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7" name="Rectangle 11">
                <a:extLst>
                  <a:ext uri="{FF2B5EF4-FFF2-40B4-BE49-F238E27FC236}">
                    <a16:creationId xmlns:a16="http://schemas.microsoft.com/office/drawing/2014/main" xmlns="" id="{AC292BD2-3B3E-4AF2-B66B-0662409BFE1A}"/>
                  </a:ext>
                </a:extLst>
              </p:cNvPr>
              <p:cNvSpPr/>
              <p:nvPr/>
            </p:nvSpPr>
            <p:spPr>
              <a:xfrm>
                <a:off x="14" y="2573904"/>
                <a:ext cx="1262579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12">
                <a:extLst>
                  <a:ext uri="{FF2B5EF4-FFF2-40B4-BE49-F238E27FC236}">
                    <a16:creationId xmlns:a16="http://schemas.microsoft.com/office/drawing/2014/main" xmlns="" id="{8A9E7B4F-E703-412E-A2DA-0236481E90A7}"/>
                  </a:ext>
                </a:extLst>
              </p:cNvPr>
              <p:cNvSpPr/>
              <p:nvPr/>
            </p:nvSpPr>
            <p:spPr>
              <a:xfrm>
                <a:off x="1262594" y="2573904"/>
                <a:ext cx="1262579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13">
                <a:extLst>
                  <a:ext uri="{FF2B5EF4-FFF2-40B4-BE49-F238E27FC236}">
                    <a16:creationId xmlns:a16="http://schemas.microsoft.com/office/drawing/2014/main" xmlns="" id="{07C3039B-2CEF-4868-9A5A-AC91BFDABC21}"/>
                  </a:ext>
                </a:extLst>
              </p:cNvPr>
              <p:cNvSpPr/>
              <p:nvPr/>
            </p:nvSpPr>
            <p:spPr>
              <a:xfrm>
                <a:off x="2489784" y="2573904"/>
                <a:ext cx="1262579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15">
                <a:extLst>
                  <a:ext uri="{FF2B5EF4-FFF2-40B4-BE49-F238E27FC236}">
                    <a16:creationId xmlns:a16="http://schemas.microsoft.com/office/drawing/2014/main" xmlns="" id="{18FBD35C-7C24-477E-931A-689CE77D04D1}"/>
                  </a:ext>
                </a:extLst>
              </p:cNvPr>
              <p:cNvSpPr/>
              <p:nvPr/>
            </p:nvSpPr>
            <p:spPr>
              <a:xfrm>
                <a:off x="3752364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xmlns="" id="{ADFF71E9-B698-41F1-9A67-AB5BE53388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3050" y="203200"/>
            <a:ext cx="5080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FFFFFF"/>
                </a:solidFill>
                <a:ea typeface="FontAwesome"/>
                <a:cs typeface="FontAwesome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0D0A38-E2D3-4AA3-9138-C9FA5C9A41F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28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1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7D452518-C464-49DE-8B42-A556F9410DF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32588"/>
            <a:ext cx="12192000" cy="125412"/>
            <a:chOff x="0" y="2573904"/>
            <a:chExt cx="8767278" cy="44695"/>
          </a:xfrm>
        </p:grpSpPr>
        <p:grpSp>
          <p:nvGrpSpPr>
            <p:cNvPr id="3" name="Group 43">
              <a:extLst>
                <a:ext uri="{FF2B5EF4-FFF2-40B4-BE49-F238E27FC236}">
                  <a16:creationId xmlns:a16="http://schemas.microsoft.com/office/drawing/2014/main" xmlns="" id="{D4D5712F-0887-4B02-AECF-E9194B7129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9" name="Rectangle 17">
                <a:extLst>
                  <a:ext uri="{FF2B5EF4-FFF2-40B4-BE49-F238E27FC236}">
                    <a16:creationId xmlns:a16="http://schemas.microsoft.com/office/drawing/2014/main" xmlns="" id="{9F06A9C1-AE9C-4485-BB6B-F8B676244484}"/>
                  </a:ext>
                </a:extLst>
              </p:cNvPr>
              <p:cNvSpPr/>
              <p:nvPr/>
            </p:nvSpPr>
            <p:spPr>
              <a:xfrm>
                <a:off x="0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18">
                <a:extLst>
                  <a:ext uri="{FF2B5EF4-FFF2-40B4-BE49-F238E27FC236}">
                    <a16:creationId xmlns:a16="http://schemas.microsoft.com/office/drawing/2014/main" xmlns="" id="{55B718A6-3B6D-4054-8098-D79D256CF342}"/>
                  </a:ext>
                </a:extLst>
              </p:cNvPr>
              <p:cNvSpPr/>
              <p:nvPr/>
            </p:nvSpPr>
            <p:spPr>
              <a:xfrm>
                <a:off x="1262579" y="2573904"/>
                <a:ext cx="1262579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9">
                <a:extLst>
                  <a:ext uri="{FF2B5EF4-FFF2-40B4-BE49-F238E27FC236}">
                    <a16:creationId xmlns:a16="http://schemas.microsoft.com/office/drawing/2014/main" xmlns="" id="{B99A384D-6F4D-4EDF-B49E-C164DA0B6F49}"/>
                  </a:ext>
                </a:extLst>
              </p:cNvPr>
              <p:cNvSpPr/>
              <p:nvPr/>
            </p:nvSpPr>
            <p:spPr>
              <a:xfrm>
                <a:off x="2489770" y="2573904"/>
                <a:ext cx="126257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44">
              <a:extLst>
                <a:ext uri="{FF2B5EF4-FFF2-40B4-BE49-F238E27FC236}">
                  <a16:creationId xmlns:a16="http://schemas.microsoft.com/office/drawing/2014/main" xmlns="" id="{151C227B-7C7B-4369-A1D0-9CB5DA2957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5" name="Rectangle 11">
                <a:extLst>
                  <a:ext uri="{FF2B5EF4-FFF2-40B4-BE49-F238E27FC236}">
                    <a16:creationId xmlns:a16="http://schemas.microsoft.com/office/drawing/2014/main" xmlns="" id="{393A94B5-3A20-4F89-A925-8A583E9F39C8}"/>
                  </a:ext>
                </a:extLst>
              </p:cNvPr>
              <p:cNvSpPr/>
              <p:nvPr/>
            </p:nvSpPr>
            <p:spPr>
              <a:xfrm>
                <a:off x="14" y="2573904"/>
                <a:ext cx="1262579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 12">
                <a:extLst>
                  <a:ext uri="{FF2B5EF4-FFF2-40B4-BE49-F238E27FC236}">
                    <a16:creationId xmlns:a16="http://schemas.microsoft.com/office/drawing/2014/main" xmlns="" id="{EC4F7646-07F8-41C4-8CE7-9F1B6518685A}"/>
                  </a:ext>
                </a:extLst>
              </p:cNvPr>
              <p:cNvSpPr/>
              <p:nvPr/>
            </p:nvSpPr>
            <p:spPr>
              <a:xfrm>
                <a:off x="1262594" y="2573904"/>
                <a:ext cx="1262579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13">
                <a:extLst>
                  <a:ext uri="{FF2B5EF4-FFF2-40B4-BE49-F238E27FC236}">
                    <a16:creationId xmlns:a16="http://schemas.microsoft.com/office/drawing/2014/main" xmlns="" id="{8CEE82FA-6576-4217-B7D7-F436541D1009}"/>
                  </a:ext>
                </a:extLst>
              </p:cNvPr>
              <p:cNvSpPr/>
              <p:nvPr/>
            </p:nvSpPr>
            <p:spPr>
              <a:xfrm>
                <a:off x="2489784" y="2573904"/>
                <a:ext cx="1262579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15">
                <a:extLst>
                  <a:ext uri="{FF2B5EF4-FFF2-40B4-BE49-F238E27FC236}">
                    <a16:creationId xmlns:a16="http://schemas.microsoft.com/office/drawing/2014/main" xmlns="" id="{39E85701-D361-4552-B65A-D716E4E63D01}"/>
                  </a:ext>
                </a:extLst>
              </p:cNvPr>
              <p:cNvSpPr/>
              <p:nvPr/>
            </p:nvSpPr>
            <p:spPr>
              <a:xfrm>
                <a:off x="3752364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3688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98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200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Off-page Connector 9">
            <a:extLst>
              <a:ext uri="{FF2B5EF4-FFF2-40B4-BE49-F238E27FC236}">
                <a16:creationId xmlns:a16="http://schemas.microsoft.com/office/drawing/2014/main" xmlns="" id="{420BCD30-DEED-4821-AED6-E656258848A3}"/>
              </a:ext>
            </a:extLst>
          </p:cNvPr>
          <p:cNvSpPr/>
          <p:nvPr userDrawn="1"/>
        </p:nvSpPr>
        <p:spPr>
          <a:xfrm rot="5400000">
            <a:off x="11730831" y="126207"/>
            <a:ext cx="384175" cy="538162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67">
              <a:defRPr/>
            </a:pPr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39749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5D574A1-631D-4073-A829-803A0B1503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3050" y="203200"/>
            <a:ext cx="5080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FFFFFF"/>
                </a:solidFill>
                <a:ea typeface="FontAwesome"/>
                <a:cs typeface="FontAwesome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F1F68F-C6B6-412C-9A64-E0120E27321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373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667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xmlns="" id="{D3741C90-41F3-4D14-B972-D7BC2699FB8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32588"/>
            <a:ext cx="12192000" cy="125412"/>
            <a:chOff x="0" y="2573904"/>
            <a:chExt cx="8767278" cy="44695"/>
          </a:xfrm>
        </p:grpSpPr>
        <p:grpSp>
          <p:nvGrpSpPr>
            <p:cNvPr id="5" name="Group 43">
              <a:extLst>
                <a:ext uri="{FF2B5EF4-FFF2-40B4-BE49-F238E27FC236}">
                  <a16:creationId xmlns:a16="http://schemas.microsoft.com/office/drawing/2014/main" xmlns="" id="{020B9CBF-4463-4926-A6B1-42A4D394EB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1" name="Rectangle 14">
                <a:extLst>
                  <a:ext uri="{FF2B5EF4-FFF2-40B4-BE49-F238E27FC236}">
                    <a16:creationId xmlns:a16="http://schemas.microsoft.com/office/drawing/2014/main" xmlns="" id="{24E934E7-F0D4-46A5-88FA-B8D4DCD08626}"/>
                  </a:ext>
                </a:extLst>
              </p:cNvPr>
              <p:cNvSpPr/>
              <p:nvPr/>
            </p:nvSpPr>
            <p:spPr>
              <a:xfrm>
                <a:off x="0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5">
                <a:extLst>
                  <a:ext uri="{FF2B5EF4-FFF2-40B4-BE49-F238E27FC236}">
                    <a16:creationId xmlns:a16="http://schemas.microsoft.com/office/drawing/2014/main" xmlns="" id="{3A79F202-8A0D-421E-873E-24594B55EE7C}"/>
                  </a:ext>
                </a:extLst>
              </p:cNvPr>
              <p:cNvSpPr/>
              <p:nvPr/>
            </p:nvSpPr>
            <p:spPr>
              <a:xfrm>
                <a:off x="1262579" y="2573904"/>
                <a:ext cx="1262579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6">
                <a:extLst>
                  <a:ext uri="{FF2B5EF4-FFF2-40B4-BE49-F238E27FC236}">
                    <a16:creationId xmlns:a16="http://schemas.microsoft.com/office/drawing/2014/main" xmlns="" id="{05A0C604-4758-45C0-86EE-488AEBFE4145}"/>
                  </a:ext>
                </a:extLst>
              </p:cNvPr>
              <p:cNvSpPr/>
              <p:nvPr/>
            </p:nvSpPr>
            <p:spPr>
              <a:xfrm>
                <a:off x="2489770" y="2573904"/>
                <a:ext cx="126257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44">
              <a:extLst>
                <a:ext uri="{FF2B5EF4-FFF2-40B4-BE49-F238E27FC236}">
                  <a16:creationId xmlns:a16="http://schemas.microsoft.com/office/drawing/2014/main" xmlns="" id="{C0AC407E-1D58-473C-ADF5-B3B49617F2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7" name="Rectangle 10">
                <a:extLst>
                  <a:ext uri="{FF2B5EF4-FFF2-40B4-BE49-F238E27FC236}">
                    <a16:creationId xmlns:a16="http://schemas.microsoft.com/office/drawing/2014/main" xmlns="" id="{17F8F749-4EA0-44C4-9238-152E0C840663}"/>
                  </a:ext>
                </a:extLst>
              </p:cNvPr>
              <p:cNvSpPr/>
              <p:nvPr/>
            </p:nvSpPr>
            <p:spPr>
              <a:xfrm>
                <a:off x="14" y="2573904"/>
                <a:ext cx="1262579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11">
                <a:extLst>
                  <a:ext uri="{FF2B5EF4-FFF2-40B4-BE49-F238E27FC236}">
                    <a16:creationId xmlns:a16="http://schemas.microsoft.com/office/drawing/2014/main" xmlns="" id="{7E42346E-F552-4742-AE19-78EE5971175D}"/>
                  </a:ext>
                </a:extLst>
              </p:cNvPr>
              <p:cNvSpPr/>
              <p:nvPr/>
            </p:nvSpPr>
            <p:spPr>
              <a:xfrm>
                <a:off x="1262594" y="2573904"/>
                <a:ext cx="1262579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12">
                <a:extLst>
                  <a:ext uri="{FF2B5EF4-FFF2-40B4-BE49-F238E27FC236}">
                    <a16:creationId xmlns:a16="http://schemas.microsoft.com/office/drawing/2014/main" xmlns="" id="{7AA9F9A9-1BBD-4E46-8AA0-F1B08B0A0E2B}"/>
                  </a:ext>
                </a:extLst>
              </p:cNvPr>
              <p:cNvSpPr/>
              <p:nvPr/>
            </p:nvSpPr>
            <p:spPr>
              <a:xfrm>
                <a:off x="2489784" y="2573904"/>
                <a:ext cx="1262579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13">
                <a:extLst>
                  <a:ext uri="{FF2B5EF4-FFF2-40B4-BE49-F238E27FC236}">
                    <a16:creationId xmlns:a16="http://schemas.microsoft.com/office/drawing/2014/main" xmlns="" id="{4005EAD5-445E-42A3-AFA7-E225B9708870}"/>
                  </a:ext>
                </a:extLst>
              </p:cNvPr>
              <p:cNvSpPr/>
              <p:nvPr/>
            </p:nvSpPr>
            <p:spPr>
              <a:xfrm>
                <a:off x="3752364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04656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78226B23-3DBE-45E2-B1C5-045455260AF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32588"/>
            <a:ext cx="12192000" cy="125412"/>
            <a:chOff x="0" y="2573904"/>
            <a:chExt cx="8767278" cy="44695"/>
          </a:xfrm>
        </p:grpSpPr>
        <p:grpSp>
          <p:nvGrpSpPr>
            <p:cNvPr id="3" name="Group 43">
              <a:extLst>
                <a:ext uri="{FF2B5EF4-FFF2-40B4-BE49-F238E27FC236}">
                  <a16:creationId xmlns:a16="http://schemas.microsoft.com/office/drawing/2014/main" xmlns="" id="{9FB9C3A9-111F-4A34-A48A-84AB1BE9AA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9" name="Rectangle 14">
                <a:extLst>
                  <a:ext uri="{FF2B5EF4-FFF2-40B4-BE49-F238E27FC236}">
                    <a16:creationId xmlns:a16="http://schemas.microsoft.com/office/drawing/2014/main" xmlns="" id="{CA8EA768-FDAF-4DE6-948C-426F243613DD}"/>
                  </a:ext>
                </a:extLst>
              </p:cNvPr>
              <p:cNvSpPr/>
              <p:nvPr/>
            </p:nvSpPr>
            <p:spPr>
              <a:xfrm>
                <a:off x="0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15">
                <a:extLst>
                  <a:ext uri="{FF2B5EF4-FFF2-40B4-BE49-F238E27FC236}">
                    <a16:creationId xmlns:a16="http://schemas.microsoft.com/office/drawing/2014/main" xmlns="" id="{35893546-215B-4C98-89EC-A73DB898C443}"/>
                  </a:ext>
                </a:extLst>
              </p:cNvPr>
              <p:cNvSpPr/>
              <p:nvPr/>
            </p:nvSpPr>
            <p:spPr>
              <a:xfrm>
                <a:off x="1262579" y="2573904"/>
                <a:ext cx="1262579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6">
                <a:extLst>
                  <a:ext uri="{FF2B5EF4-FFF2-40B4-BE49-F238E27FC236}">
                    <a16:creationId xmlns:a16="http://schemas.microsoft.com/office/drawing/2014/main" xmlns="" id="{ADBE8ADF-3D13-4479-83C8-D7B61454F6DE}"/>
                  </a:ext>
                </a:extLst>
              </p:cNvPr>
              <p:cNvSpPr/>
              <p:nvPr/>
            </p:nvSpPr>
            <p:spPr>
              <a:xfrm>
                <a:off x="2489770" y="2573904"/>
                <a:ext cx="126257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44">
              <a:extLst>
                <a:ext uri="{FF2B5EF4-FFF2-40B4-BE49-F238E27FC236}">
                  <a16:creationId xmlns:a16="http://schemas.microsoft.com/office/drawing/2014/main" xmlns="" id="{FDF160A5-BFA0-4267-BE84-A93BEECD6D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5" name="Rectangle 10">
                <a:extLst>
                  <a:ext uri="{FF2B5EF4-FFF2-40B4-BE49-F238E27FC236}">
                    <a16:creationId xmlns:a16="http://schemas.microsoft.com/office/drawing/2014/main" xmlns="" id="{D7CB301E-C7E1-42C9-983E-516FFE0AA4BD}"/>
                  </a:ext>
                </a:extLst>
              </p:cNvPr>
              <p:cNvSpPr/>
              <p:nvPr/>
            </p:nvSpPr>
            <p:spPr>
              <a:xfrm>
                <a:off x="14" y="2573904"/>
                <a:ext cx="1262579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 11">
                <a:extLst>
                  <a:ext uri="{FF2B5EF4-FFF2-40B4-BE49-F238E27FC236}">
                    <a16:creationId xmlns:a16="http://schemas.microsoft.com/office/drawing/2014/main" xmlns="" id="{13D17395-79CF-4901-BD4C-CE8A42D6E366}"/>
                  </a:ext>
                </a:extLst>
              </p:cNvPr>
              <p:cNvSpPr/>
              <p:nvPr/>
            </p:nvSpPr>
            <p:spPr>
              <a:xfrm>
                <a:off x="1262594" y="2573904"/>
                <a:ext cx="1262579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12">
                <a:extLst>
                  <a:ext uri="{FF2B5EF4-FFF2-40B4-BE49-F238E27FC236}">
                    <a16:creationId xmlns:a16="http://schemas.microsoft.com/office/drawing/2014/main" xmlns="" id="{8C4DD147-0E5F-4A06-A349-42FC3EA05CB9}"/>
                  </a:ext>
                </a:extLst>
              </p:cNvPr>
              <p:cNvSpPr/>
              <p:nvPr/>
            </p:nvSpPr>
            <p:spPr>
              <a:xfrm>
                <a:off x="2489784" y="2573904"/>
                <a:ext cx="1262579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13">
                <a:extLst>
                  <a:ext uri="{FF2B5EF4-FFF2-40B4-BE49-F238E27FC236}">
                    <a16:creationId xmlns:a16="http://schemas.microsoft.com/office/drawing/2014/main" xmlns="" id="{E31832B7-4E4D-4E00-8E52-EECFC39CC544}"/>
                  </a:ext>
                </a:extLst>
              </p:cNvPr>
              <p:cNvSpPr/>
              <p:nvPr/>
            </p:nvSpPr>
            <p:spPr>
              <a:xfrm>
                <a:off x="3752364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xmlns="" id="{0EAF46A5-A28F-4352-BF3C-730D642504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3050" y="203200"/>
            <a:ext cx="5080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FFFFFF"/>
                </a:solidFill>
                <a:ea typeface="FontAwesome"/>
                <a:cs typeface="FontAwesome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12C97F-0E41-4836-BC4C-DEE381DF0D9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111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2472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7D452518-C464-49DE-8B42-A556F9410DF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32588"/>
            <a:ext cx="12192000" cy="125412"/>
            <a:chOff x="0" y="2573904"/>
            <a:chExt cx="8767278" cy="44695"/>
          </a:xfrm>
        </p:grpSpPr>
        <p:grpSp>
          <p:nvGrpSpPr>
            <p:cNvPr id="3" name="Group 43">
              <a:extLst>
                <a:ext uri="{FF2B5EF4-FFF2-40B4-BE49-F238E27FC236}">
                  <a16:creationId xmlns:a16="http://schemas.microsoft.com/office/drawing/2014/main" xmlns="" id="{D4D5712F-0887-4B02-AECF-E9194B7129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9" name="Rectangle 17">
                <a:extLst>
                  <a:ext uri="{FF2B5EF4-FFF2-40B4-BE49-F238E27FC236}">
                    <a16:creationId xmlns:a16="http://schemas.microsoft.com/office/drawing/2014/main" xmlns="" id="{9F06A9C1-AE9C-4485-BB6B-F8B676244484}"/>
                  </a:ext>
                </a:extLst>
              </p:cNvPr>
              <p:cNvSpPr/>
              <p:nvPr/>
            </p:nvSpPr>
            <p:spPr>
              <a:xfrm>
                <a:off x="0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18">
                <a:extLst>
                  <a:ext uri="{FF2B5EF4-FFF2-40B4-BE49-F238E27FC236}">
                    <a16:creationId xmlns:a16="http://schemas.microsoft.com/office/drawing/2014/main" xmlns="" id="{55B718A6-3B6D-4054-8098-D79D256CF342}"/>
                  </a:ext>
                </a:extLst>
              </p:cNvPr>
              <p:cNvSpPr/>
              <p:nvPr/>
            </p:nvSpPr>
            <p:spPr>
              <a:xfrm>
                <a:off x="1262579" y="2573904"/>
                <a:ext cx="1262579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9">
                <a:extLst>
                  <a:ext uri="{FF2B5EF4-FFF2-40B4-BE49-F238E27FC236}">
                    <a16:creationId xmlns:a16="http://schemas.microsoft.com/office/drawing/2014/main" xmlns="" id="{B99A384D-6F4D-4EDF-B49E-C164DA0B6F49}"/>
                  </a:ext>
                </a:extLst>
              </p:cNvPr>
              <p:cNvSpPr/>
              <p:nvPr/>
            </p:nvSpPr>
            <p:spPr>
              <a:xfrm>
                <a:off x="2489770" y="2573904"/>
                <a:ext cx="126257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44">
              <a:extLst>
                <a:ext uri="{FF2B5EF4-FFF2-40B4-BE49-F238E27FC236}">
                  <a16:creationId xmlns:a16="http://schemas.microsoft.com/office/drawing/2014/main" xmlns="" id="{151C227B-7C7B-4369-A1D0-9CB5DA2957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5" name="Rectangle 11">
                <a:extLst>
                  <a:ext uri="{FF2B5EF4-FFF2-40B4-BE49-F238E27FC236}">
                    <a16:creationId xmlns:a16="http://schemas.microsoft.com/office/drawing/2014/main" xmlns="" id="{393A94B5-3A20-4F89-A925-8A583E9F39C8}"/>
                  </a:ext>
                </a:extLst>
              </p:cNvPr>
              <p:cNvSpPr/>
              <p:nvPr/>
            </p:nvSpPr>
            <p:spPr>
              <a:xfrm>
                <a:off x="14" y="2573904"/>
                <a:ext cx="1262579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 12">
                <a:extLst>
                  <a:ext uri="{FF2B5EF4-FFF2-40B4-BE49-F238E27FC236}">
                    <a16:creationId xmlns:a16="http://schemas.microsoft.com/office/drawing/2014/main" xmlns="" id="{EC4F7646-07F8-41C4-8CE7-9F1B6518685A}"/>
                  </a:ext>
                </a:extLst>
              </p:cNvPr>
              <p:cNvSpPr/>
              <p:nvPr/>
            </p:nvSpPr>
            <p:spPr>
              <a:xfrm>
                <a:off x="1262594" y="2573904"/>
                <a:ext cx="1262579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13">
                <a:extLst>
                  <a:ext uri="{FF2B5EF4-FFF2-40B4-BE49-F238E27FC236}">
                    <a16:creationId xmlns:a16="http://schemas.microsoft.com/office/drawing/2014/main" xmlns="" id="{8CEE82FA-6576-4217-B7D7-F436541D1009}"/>
                  </a:ext>
                </a:extLst>
              </p:cNvPr>
              <p:cNvSpPr/>
              <p:nvPr/>
            </p:nvSpPr>
            <p:spPr>
              <a:xfrm>
                <a:off x="2489784" y="2573904"/>
                <a:ext cx="1262579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15">
                <a:extLst>
                  <a:ext uri="{FF2B5EF4-FFF2-40B4-BE49-F238E27FC236}">
                    <a16:creationId xmlns:a16="http://schemas.microsoft.com/office/drawing/2014/main" xmlns="" id="{39E85701-D361-4552-B65A-D716E4E63D01}"/>
                  </a:ext>
                </a:extLst>
              </p:cNvPr>
              <p:cNvSpPr/>
              <p:nvPr/>
            </p:nvSpPr>
            <p:spPr>
              <a:xfrm>
                <a:off x="3752364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05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375467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48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5613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209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Off-page Connector 9">
            <a:extLst>
              <a:ext uri="{FF2B5EF4-FFF2-40B4-BE49-F238E27FC236}">
                <a16:creationId xmlns:a16="http://schemas.microsoft.com/office/drawing/2014/main" xmlns="" id="{420BCD30-DEED-4821-AED6-E656258848A3}"/>
              </a:ext>
            </a:extLst>
          </p:cNvPr>
          <p:cNvSpPr/>
          <p:nvPr userDrawn="1"/>
        </p:nvSpPr>
        <p:spPr>
          <a:xfrm rot="5400000">
            <a:off x="11730831" y="126207"/>
            <a:ext cx="384175" cy="538162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67">
              <a:defRPr/>
            </a:pPr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10578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5D574A1-631D-4073-A829-803A0B1503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3050" y="203200"/>
            <a:ext cx="5080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FFFFFF"/>
                </a:solidFill>
                <a:ea typeface="FontAwesome"/>
                <a:cs typeface="FontAwesome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F1F68F-C6B6-412C-9A64-E0120E27321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2020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77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xmlns="" id="{D3741C90-41F3-4D14-B972-D7BC2699FB8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32588"/>
            <a:ext cx="12192000" cy="125412"/>
            <a:chOff x="0" y="2573904"/>
            <a:chExt cx="8767278" cy="44695"/>
          </a:xfrm>
        </p:grpSpPr>
        <p:grpSp>
          <p:nvGrpSpPr>
            <p:cNvPr id="5" name="Group 43">
              <a:extLst>
                <a:ext uri="{FF2B5EF4-FFF2-40B4-BE49-F238E27FC236}">
                  <a16:creationId xmlns:a16="http://schemas.microsoft.com/office/drawing/2014/main" xmlns="" id="{020B9CBF-4463-4926-A6B1-42A4D394EB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1" name="Rectangle 14">
                <a:extLst>
                  <a:ext uri="{FF2B5EF4-FFF2-40B4-BE49-F238E27FC236}">
                    <a16:creationId xmlns:a16="http://schemas.microsoft.com/office/drawing/2014/main" xmlns="" id="{24E934E7-F0D4-46A5-88FA-B8D4DCD08626}"/>
                  </a:ext>
                </a:extLst>
              </p:cNvPr>
              <p:cNvSpPr/>
              <p:nvPr/>
            </p:nvSpPr>
            <p:spPr>
              <a:xfrm>
                <a:off x="0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5">
                <a:extLst>
                  <a:ext uri="{FF2B5EF4-FFF2-40B4-BE49-F238E27FC236}">
                    <a16:creationId xmlns:a16="http://schemas.microsoft.com/office/drawing/2014/main" xmlns="" id="{3A79F202-8A0D-421E-873E-24594B55EE7C}"/>
                  </a:ext>
                </a:extLst>
              </p:cNvPr>
              <p:cNvSpPr/>
              <p:nvPr/>
            </p:nvSpPr>
            <p:spPr>
              <a:xfrm>
                <a:off x="1262579" y="2573904"/>
                <a:ext cx="1262579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6">
                <a:extLst>
                  <a:ext uri="{FF2B5EF4-FFF2-40B4-BE49-F238E27FC236}">
                    <a16:creationId xmlns:a16="http://schemas.microsoft.com/office/drawing/2014/main" xmlns="" id="{05A0C604-4758-45C0-86EE-488AEBFE4145}"/>
                  </a:ext>
                </a:extLst>
              </p:cNvPr>
              <p:cNvSpPr/>
              <p:nvPr/>
            </p:nvSpPr>
            <p:spPr>
              <a:xfrm>
                <a:off x="2489770" y="2573904"/>
                <a:ext cx="126257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44">
              <a:extLst>
                <a:ext uri="{FF2B5EF4-FFF2-40B4-BE49-F238E27FC236}">
                  <a16:creationId xmlns:a16="http://schemas.microsoft.com/office/drawing/2014/main" xmlns="" id="{C0AC407E-1D58-473C-ADF5-B3B49617F2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7" name="Rectangle 10">
                <a:extLst>
                  <a:ext uri="{FF2B5EF4-FFF2-40B4-BE49-F238E27FC236}">
                    <a16:creationId xmlns:a16="http://schemas.microsoft.com/office/drawing/2014/main" xmlns="" id="{17F8F749-4EA0-44C4-9238-152E0C840663}"/>
                  </a:ext>
                </a:extLst>
              </p:cNvPr>
              <p:cNvSpPr/>
              <p:nvPr/>
            </p:nvSpPr>
            <p:spPr>
              <a:xfrm>
                <a:off x="14" y="2573904"/>
                <a:ext cx="1262579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11">
                <a:extLst>
                  <a:ext uri="{FF2B5EF4-FFF2-40B4-BE49-F238E27FC236}">
                    <a16:creationId xmlns:a16="http://schemas.microsoft.com/office/drawing/2014/main" xmlns="" id="{7E42346E-F552-4742-AE19-78EE5971175D}"/>
                  </a:ext>
                </a:extLst>
              </p:cNvPr>
              <p:cNvSpPr/>
              <p:nvPr/>
            </p:nvSpPr>
            <p:spPr>
              <a:xfrm>
                <a:off x="1262594" y="2573904"/>
                <a:ext cx="1262579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12">
                <a:extLst>
                  <a:ext uri="{FF2B5EF4-FFF2-40B4-BE49-F238E27FC236}">
                    <a16:creationId xmlns:a16="http://schemas.microsoft.com/office/drawing/2014/main" xmlns="" id="{7AA9F9A9-1BBD-4E46-8AA0-F1B08B0A0E2B}"/>
                  </a:ext>
                </a:extLst>
              </p:cNvPr>
              <p:cNvSpPr/>
              <p:nvPr/>
            </p:nvSpPr>
            <p:spPr>
              <a:xfrm>
                <a:off x="2489784" y="2573904"/>
                <a:ext cx="1262579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13">
                <a:extLst>
                  <a:ext uri="{FF2B5EF4-FFF2-40B4-BE49-F238E27FC236}">
                    <a16:creationId xmlns:a16="http://schemas.microsoft.com/office/drawing/2014/main" xmlns="" id="{4005EAD5-445E-42A3-AFA7-E225B9708870}"/>
                  </a:ext>
                </a:extLst>
              </p:cNvPr>
              <p:cNvSpPr/>
              <p:nvPr/>
            </p:nvSpPr>
            <p:spPr>
              <a:xfrm>
                <a:off x="3752364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56631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78226B23-3DBE-45E2-B1C5-045455260AF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32588"/>
            <a:ext cx="12192000" cy="125412"/>
            <a:chOff x="0" y="2573904"/>
            <a:chExt cx="8767278" cy="44695"/>
          </a:xfrm>
        </p:grpSpPr>
        <p:grpSp>
          <p:nvGrpSpPr>
            <p:cNvPr id="3" name="Group 43">
              <a:extLst>
                <a:ext uri="{FF2B5EF4-FFF2-40B4-BE49-F238E27FC236}">
                  <a16:creationId xmlns:a16="http://schemas.microsoft.com/office/drawing/2014/main" xmlns="" id="{9FB9C3A9-111F-4A34-A48A-84AB1BE9AA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9" name="Rectangle 14">
                <a:extLst>
                  <a:ext uri="{FF2B5EF4-FFF2-40B4-BE49-F238E27FC236}">
                    <a16:creationId xmlns:a16="http://schemas.microsoft.com/office/drawing/2014/main" xmlns="" id="{CA8EA768-FDAF-4DE6-948C-426F243613DD}"/>
                  </a:ext>
                </a:extLst>
              </p:cNvPr>
              <p:cNvSpPr/>
              <p:nvPr/>
            </p:nvSpPr>
            <p:spPr>
              <a:xfrm>
                <a:off x="0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15">
                <a:extLst>
                  <a:ext uri="{FF2B5EF4-FFF2-40B4-BE49-F238E27FC236}">
                    <a16:creationId xmlns:a16="http://schemas.microsoft.com/office/drawing/2014/main" xmlns="" id="{35893546-215B-4C98-89EC-A73DB898C443}"/>
                  </a:ext>
                </a:extLst>
              </p:cNvPr>
              <p:cNvSpPr/>
              <p:nvPr/>
            </p:nvSpPr>
            <p:spPr>
              <a:xfrm>
                <a:off x="1262579" y="2573904"/>
                <a:ext cx="1262579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6">
                <a:extLst>
                  <a:ext uri="{FF2B5EF4-FFF2-40B4-BE49-F238E27FC236}">
                    <a16:creationId xmlns:a16="http://schemas.microsoft.com/office/drawing/2014/main" xmlns="" id="{ADBE8ADF-3D13-4479-83C8-D7B61454F6DE}"/>
                  </a:ext>
                </a:extLst>
              </p:cNvPr>
              <p:cNvSpPr/>
              <p:nvPr/>
            </p:nvSpPr>
            <p:spPr>
              <a:xfrm>
                <a:off x="2489770" y="2573904"/>
                <a:ext cx="126257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44">
              <a:extLst>
                <a:ext uri="{FF2B5EF4-FFF2-40B4-BE49-F238E27FC236}">
                  <a16:creationId xmlns:a16="http://schemas.microsoft.com/office/drawing/2014/main" xmlns="" id="{FDF160A5-BFA0-4267-BE84-A93BEECD6D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5" name="Rectangle 10">
                <a:extLst>
                  <a:ext uri="{FF2B5EF4-FFF2-40B4-BE49-F238E27FC236}">
                    <a16:creationId xmlns:a16="http://schemas.microsoft.com/office/drawing/2014/main" xmlns="" id="{D7CB301E-C7E1-42C9-983E-516FFE0AA4BD}"/>
                  </a:ext>
                </a:extLst>
              </p:cNvPr>
              <p:cNvSpPr/>
              <p:nvPr/>
            </p:nvSpPr>
            <p:spPr>
              <a:xfrm>
                <a:off x="14" y="2573904"/>
                <a:ext cx="1262579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 11">
                <a:extLst>
                  <a:ext uri="{FF2B5EF4-FFF2-40B4-BE49-F238E27FC236}">
                    <a16:creationId xmlns:a16="http://schemas.microsoft.com/office/drawing/2014/main" xmlns="" id="{13D17395-79CF-4901-BD4C-CE8A42D6E366}"/>
                  </a:ext>
                </a:extLst>
              </p:cNvPr>
              <p:cNvSpPr/>
              <p:nvPr/>
            </p:nvSpPr>
            <p:spPr>
              <a:xfrm>
                <a:off x="1262594" y="2573904"/>
                <a:ext cx="1262579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12">
                <a:extLst>
                  <a:ext uri="{FF2B5EF4-FFF2-40B4-BE49-F238E27FC236}">
                    <a16:creationId xmlns:a16="http://schemas.microsoft.com/office/drawing/2014/main" xmlns="" id="{8C4DD147-0E5F-4A06-A349-42FC3EA05CB9}"/>
                  </a:ext>
                </a:extLst>
              </p:cNvPr>
              <p:cNvSpPr/>
              <p:nvPr/>
            </p:nvSpPr>
            <p:spPr>
              <a:xfrm>
                <a:off x="2489784" y="2573904"/>
                <a:ext cx="1262579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13">
                <a:extLst>
                  <a:ext uri="{FF2B5EF4-FFF2-40B4-BE49-F238E27FC236}">
                    <a16:creationId xmlns:a16="http://schemas.microsoft.com/office/drawing/2014/main" xmlns="" id="{E31832B7-4E4D-4E00-8E52-EECFC39CC544}"/>
                  </a:ext>
                </a:extLst>
              </p:cNvPr>
              <p:cNvSpPr/>
              <p:nvPr/>
            </p:nvSpPr>
            <p:spPr>
              <a:xfrm>
                <a:off x="3752364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xmlns="" id="{0EAF46A5-A28F-4352-BF3C-730D642504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3050" y="203200"/>
            <a:ext cx="5080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FFFFFF"/>
                </a:solidFill>
                <a:ea typeface="FontAwesome"/>
                <a:cs typeface="FontAwesome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12C97F-0E41-4836-BC4C-DEE381DF0D9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413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25354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xmlns="" id="{BB9F65F4-397E-4E7D-9FEA-75AB900D6CA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32588"/>
            <a:ext cx="12192000" cy="125412"/>
            <a:chOff x="0" y="2573904"/>
            <a:chExt cx="8767278" cy="44695"/>
          </a:xfrm>
        </p:grpSpPr>
        <p:grpSp>
          <p:nvGrpSpPr>
            <p:cNvPr id="5" name="Group 43">
              <a:extLst>
                <a:ext uri="{FF2B5EF4-FFF2-40B4-BE49-F238E27FC236}">
                  <a16:creationId xmlns:a16="http://schemas.microsoft.com/office/drawing/2014/main" xmlns="" id="{5E5A3DEB-C72B-4CB6-B0F7-FA11906186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1" name="Rectangle 17">
                <a:extLst>
                  <a:ext uri="{FF2B5EF4-FFF2-40B4-BE49-F238E27FC236}">
                    <a16:creationId xmlns:a16="http://schemas.microsoft.com/office/drawing/2014/main" xmlns="" id="{2F22CDDE-BD4E-4972-9A7C-A1B333093BDE}"/>
                  </a:ext>
                </a:extLst>
              </p:cNvPr>
              <p:cNvSpPr/>
              <p:nvPr/>
            </p:nvSpPr>
            <p:spPr>
              <a:xfrm>
                <a:off x="0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8">
                <a:extLst>
                  <a:ext uri="{FF2B5EF4-FFF2-40B4-BE49-F238E27FC236}">
                    <a16:creationId xmlns:a16="http://schemas.microsoft.com/office/drawing/2014/main" xmlns="" id="{44294230-AB11-476C-A87F-BFFF885F752B}"/>
                  </a:ext>
                </a:extLst>
              </p:cNvPr>
              <p:cNvSpPr/>
              <p:nvPr/>
            </p:nvSpPr>
            <p:spPr>
              <a:xfrm>
                <a:off x="1262579" y="2573904"/>
                <a:ext cx="1262579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9">
                <a:extLst>
                  <a:ext uri="{FF2B5EF4-FFF2-40B4-BE49-F238E27FC236}">
                    <a16:creationId xmlns:a16="http://schemas.microsoft.com/office/drawing/2014/main" xmlns="" id="{33C5BF47-0647-4EFC-A60E-C952A5323500}"/>
                  </a:ext>
                </a:extLst>
              </p:cNvPr>
              <p:cNvSpPr/>
              <p:nvPr/>
            </p:nvSpPr>
            <p:spPr>
              <a:xfrm>
                <a:off x="2489770" y="2573904"/>
                <a:ext cx="126257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44">
              <a:extLst>
                <a:ext uri="{FF2B5EF4-FFF2-40B4-BE49-F238E27FC236}">
                  <a16:creationId xmlns:a16="http://schemas.microsoft.com/office/drawing/2014/main" xmlns="" id="{EE4310FC-9282-4556-9BEA-B4D07F3DC0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7" name="Rectangle 11">
                <a:extLst>
                  <a:ext uri="{FF2B5EF4-FFF2-40B4-BE49-F238E27FC236}">
                    <a16:creationId xmlns:a16="http://schemas.microsoft.com/office/drawing/2014/main" xmlns="" id="{AC292BD2-3B3E-4AF2-B66B-0662409BFE1A}"/>
                  </a:ext>
                </a:extLst>
              </p:cNvPr>
              <p:cNvSpPr/>
              <p:nvPr/>
            </p:nvSpPr>
            <p:spPr>
              <a:xfrm>
                <a:off x="14" y="2573904"/>
                <a:ext cx="1262579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12">
                <a:extLst>
                  <a:ext uri="{FF2B5EF4-FFF2-40B4-BE49-F238E27FC236}">
                    <a16:creationId xmlns:a16="http://schemas.microsoft.com/office/drawing/2014/main" xmlns="" id="{8A9E7B4F-E703-412E-A2DA-0236481E90A7}"/>
                  </a:ext>
                </a:extLst>
              </p:cNvPr>
              <p:cNvSpPr/>
              <p:nvPr/>
            </p:nvSpPr>
            <p:spPr>
              <a:xfrm>
                <a:off x="1262594" y="2573904"/>
                <a:ext cx="1262579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13">
                <a:extLst>
                  <a:ext uri="{FF2B5EF4-FFF2-40B4-BE49-F238E27FC236}">
                    <a16:creationId xmlns:a16="http://schemas.microsoft.com/office/drawing/2014/main" xmlns="" id="{07C3039B-2CEF-4868-9A5A-AC91BFDABC21}"/>
                  </a:ext>
                </a:extLst>
              </p:cNvPr>
              <p:cNvSpPr/>
              <p:nvPr/>
            </p:nvSpPr>
            <p:spPr>
              <a:xfrm>
                <a:off x="2489784" y="2573904"/>
                <a:ext cx="1262579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15">
                <a:extLst>
                  <a:ext uri="{FF2B5EF4-FFF2-40B4-BE49-F238E27FC236}">
                    <a16:creationId xmlns:a16="http://schemas.microsoft.com/office/drawing/2014/main" xmlns="" id="{18FBD35C-7C24-477E-931A-689CE77D04D1}"/>
                  </a:ext>
                </a:extLst>
              </p:cNvPr>
              <p:cNvSpPr/>
              <p:nvPr/>
            </p:nvSpPr>
            <p:spPr>
              <a:xfrm>
                <a:off x="3752364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xmlns="" id="{ADFF71E9-B698-41F1-9A67-AB5BE53388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3050" y="203200"/>
            <a:ext cx="5080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FFFFFF"/>
                </a:solidFill>
                <a:ea typeface="FontAwesome"/>
                <a:cs typeface="FontAwesome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0D0A38-E2D3-4AA3-9138-C9FA5C9A41F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295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7D452518-C464-49DE-8B42-A556F9410DF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32588"/>
            <a:ext cx="12192000" cy="125412"/>
            <a:chOff x="0" y="2573904"/>
            <a:chExt cx="8767278" cy="44695"/>
          </a:xfrm>
        </p:grpSpPr>
        <p:grpSp>
          <p:nvGrpSpPr>
            <p:cNvPr id="3" name="Group 43">
              <a:extLst>
                <a:ext uri="{FF2B5EF4-FFF2-40B4-BE49-F238E27FC236}">
                  <a16:creationId xmlns:a16="http://schemas.microsoft.com/office/drawing/2014/main" xmlns="" id="{D4D5712F-0887-4B02-AECF-E9194B7129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9" name="Rectangle 17">
                <a:extLst>
                  <a:ext uri="{FF2B5EF4-FFF2-40B4-BE49-F238E27FC236}">
                    <a16:creationId xmlns:a16="http://schemas.microsoft.com/office/drawing/2014/main" xmlns="" id="{9F06A9C1-AE9C-4485-BB6B-F8B676244484}"/>
                  </a:ext>
                </a:extLst>
              </p:cNvPr>
              <p:cNvSpPr/>
              <p:nvPr/>
            </p:nvSpPr>
            <p:spPr>
              <a:xfrm>
                <a:off x="0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18">
                <a:extLst>
                  <a:ext uri="{FF2B5EF4-FFF2-40B4-BE49-F238E27FC236}">
                    <a16:creationId xmlns:a16="http://schemas.microsoft.com/office/drawing/2014/main" xmlns="" id="{55B718A6-3B6D-4054-8098-D79D256CF342}"/>
                  </a:ext>
                </a:extLst>
              </p:cNvPr>
              <p:cNvSpPr/>
              <p:nvPr/>
            </p:nvSpPr>
            <p:spPr>
              <a:xfrm>
                <a:off x="1262579" y="2573904"/>
                <a:ext cx="1262579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9">
                <a:extLst>
                  <a:ext uri="{FF2B5EF4-FFF2-40B4-BE49-F238E27FC236}">
                    <a16:creationId xmlns:a16="http://schemas.microsoft.com/office/drawing/2014/main" xmlns="" id="{B99A384D-6F4D-4EDF-B49E-C164DA0B6F49}"/>
                  </a:ext>
                </a:extLst>
              </p:cNvPr>
              <p:cNvSpPr/>
              <p:nvPr/>
            </p:nvSpPr>
            <p:spPr>
              <a:xfrm>
                <a:off x="2489770" y="2573904"/>
                <a:ext cx="126257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44">
              <a:extLst>
                <a:ext uri="{FF2B5EF4-FFF2-40B4-BE49-F238E27FC236}">
                  <a16:creationId xmlns:a16="http://schemas.microsoft.com/office/drawing/2014/main" xmlns="" id="{151C227B-7C7B-4369-A1D0-9CB5DA2957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5" name="Rectangle 11">
                <a:extLst>
                  <a:ext uri="{FF2B5EF4-FFF2-40B4-BE49-F238E27FC236}">
                    <a16:creationId xmlns:a16="http://schemas.microsoft.com/office/drawing/2014/main" xmlns="" id="{393A94B5-3A20-4F89-A925-8A583E9F39C8}"/>
                  </a:ext>
                </a:extLst>
              </p:cNvPr>
              <p:cNvSpPr/>
              <p:nvPr/>
            </p:nvSpPr>
            <p:spPr>
              <a:xfrm>
                <a:off x="14" y="2573904"/>
                <a:ext cx="1262579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 12">
                <a:extLst>
                  <a:ext uri="{FF2B5EF4-FFF2-40B4-BE49-F238E27FC236}">
                    <a16:creationId xmlns:a16="http://schemas.microsoft.com/office/drawing/2014/main" xmlns="" id="{EC4F7646-07F8-41C4-8CE7-9F1B6518685A}"/>
                  </a:ext>
                </a:extLst>
              </p:cNvPr>
              <p:cNvSpPr/>
              <p:nvPr/>
            </p:nvSpPr>
            <p:spPr>
              <a:xfrm>
                <a:off x="1262594" y="2573904"/>
                <a:ext cx="1262579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13">
                <a:extLst>
                  <a:ext uri="{FF2B5EF4-FFF2-40B4-BE49-F238E27FC236}">
                    <a16:creationId xmlns:a16="http://schemas.microsoft.com/office/drawing/2014/main" xmlns="" id="{8CEE82FA-6576-4217-B7D7-F436541D1009}"/>
                  </a:ext>
                </a:extLst>
              </p:cNvPr>
              <p:cNvSpPr/>
              <p:nvPr/>
            </p:nvSpPr>
            <p:spPr>
              <a:xfrm>
                <a:off x="2489784" y="2573904"/>
                <a:ext cx="1262579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15">
                <a:extLst>
                  <a:ext uri="{FF2B5EF4-FFF2-40B4-BE49-F238E27FC236}">
                    <a16:creationId xmlns:a16="http://schemas.microsoft.com/office/drawing/2014/main" xmlns="" id="{39E85701-D361-4552-B65A-D716E4E63D01}"/>
                  </a:ext>
                </a:extLst>
              </p:cNvPr>
              <p:cNvSpPr/>
              <p:nvPr/>
            </p:nvSpPr>
            <p:spPr>
              <a:xfrm>
                <a:off x="3752364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711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094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8254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9858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Off-page Connector 9">
            <a:extLst>
              <a:ext uri="{FF2B5EF4-FFF2-40B4-BE49-F238E27FC236}">
                <a16:creationId xmlns:a16="http://schemas.microsoft.com/office/drawing/2014/main" xmlns="" id="{420BCD30-DEED-4821-AED6-E656258848A3}"/>
              </a:ext>
            </a:extLst>
          </p:cNvPr>
          <p:cNvSpPr/>
          <p:nvPr userDrawn="1"/>
        </p:nvSpPr>
        <p:spPr>
          <a:xfrm rot="5400000">
            <a:off x="11730831" y="126207"/>
            <a:ext cx="384175" cy="538162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67">
              <a:defRPr/>
            </a:pPr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7552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5D574A1-631D-4073-A829-803A0B1503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3050" y="203200"/>
            <a:ext cx="5080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FFFFFF"/>
                </a:solidFill>
                <a:ea typeface="FontAwesome"/>
                <a:cs typeface="FontAwesome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F1F68F-C6B6-412C-9A64-E0120E27321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0190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2041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xmlns="" id="{D3741C90-41F3-4D14-B972-D7BC2699FB8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32588"/>
            <a:ext cx="12192000" cy="125412"/>
            <a:chOff x="0" y="2573904"/>
            <a:chExt cx="8767278" cy="44695"/>
          </a:xfrm>
        </p:grpSpPr>
        <p:grpSp>
          <p:nvGrpSpPr>
            <p:cNvPr id="5" name="Group 43">
              <a:extLst>
                <a:ext uri="{FF2B5EF4-FFF2-40B4-BE49-F238E27FC236}">
                  <a16:creationId xmlns:a16="http://schemas.microsoft.com/office/drawing/2014/main" xmlns="" id="{020B9CBF-4463-4926-A6B1-42A4D394EB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1" name="Rectangle 14">
                <a:extLst>
                  <a:ext uri="{FF2B5EF4-FFF2-40B4-BE49-F238E27FC236}">
                    <a16:creationId xmlns:a16="http://schemas.microsoft.com/office/drawing/2014/main" xmlns="" id="{24E934E7-F0D4-46A5-88FA-B8D4DCD08626}"/>
                  </a:ext>
                </a:extLst>
              </p:cNvPr>
              <p:cNvSpPr/>
              <p:nvPr/>
            </p:nvSpPr>
            <p:spPr>
              <a:xfrm>
                <a:off x="0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5">
                <a:extLst>
                  <a:ext uri="{FF2B5EF4-FFF2-40B4-BE49-F238E27FC236}">
                    <a16:creationId xmlns:a16="http://schemas.microsoft.com/office/drawing/2014/main" xmlns="" id="{3A79F202-8A0D-421E-873E-24594B55EE7C}"/>
                  </a:ext>
                </a:extLst>
              </p:cNvPr>
              <p:cNvSpPr/>
              <p:nvPr/>
            </p:nvSpPr>
            <p:spPr>
              <a:xfrm>
                <a:off x="1262579" y="2573904"/>
                <a:ext cx="1262579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6">
                <a:extLst>
                  <a:ext uri="{FF2B5EF4-FFF2-40B4-BE49-F238E27FC236}">
                    <a16:creationId xmlns:a16="http://schemas.microsoft.com/office/drawing/2014/main" xmlns="" id="{05A0C604-4758-45C0-86EE-488AEBFE4145}"/>
                  </a:ext>
                </a:extLst>
              </p:cNvPr>
              <p:cNvSpPr/>
              <p:nvPr/>
            </p:nvSpPr>
            <p:spPr>
              <a:xfrm>
                <a:off x="2489770" y="2573904"/>
                <a:ext cx="126257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44">
              <a:extLst>
                <a:ext uri="{FF2B5EF4-FFF2-40B4-BE49-F238E27FC236}">
                  <a16:creationId xmlns:a16="http://schemas.microsoft.com/office/drawing/2014/main" xmlns="" id="{C0AC407E-1D58-473C-ADF5-B3B49617F2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7" name="Rectangle 10">
                <a:extLst>
                  <a:ext uri="{FF2B5EF4-FFF2-40B4-BE49-F238E27FC236}">
                    <a16:creationId xmlns:a16="http://schemas.microsoft.com/office/drawing/2014/main" xmlns="" id="{17F8F749-4EA0-44C4-9238-152E0C840663}"/>
                  </a:ext>
                </a:extLst>
              </p:cNvPr>
              <p:cNvSpPr/>
              <p:nvPr/>
            </p:nvSpPr>
            <p:spPr>
              <a:xfrm>
                <a:off x="14" y="2573904"/>
                <a:ext cx="1262579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11">
                <a:extLst>
                  <a:ext uri="{FF2B5EF4-FFF2-40B4-BE49-F238E27FC236}">
                    <a16:creationId xmlns:a16="http://schemas.microsoft.com/office/drawing/2014/main" xmlns="" id="{7E42346E-F552-4742-AE19-78EE5971175D}"/>
                  </a:ext>
                </a:extLst>
              </p:cNvPr>
              <p:cNvSpPr/>
              <p:nvPr/>
            </p:nvSpPr>
            <p:spPr>
              <a:xfrm>
                <a:off x="1262594" y="2573904"/>
                <a:ext cx="1262579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12">
                <a:extLst>
                  <a:ext uri="{FF2B5EF4-FFF2-40B4-BE49-F238E27FC236}">
                    <a16:creationId xmlns:a16="http://schemas.microsoft.com/office/drawing/2014/main" xmlns="" id="{7AA9F9A9-1BBD-4E46-8AA0-F1B08B0A0E2B}"/>
                  </a:ext>
                </a:extLst>
              </p:cNvPr>
              <p:cNvSpPr/>
              <p:nvPr/>
            </p:nvSpPr>
            <p:spPr>
              <a:xfrm>
                <a:off x="2489784" y="2573904"/>
                <a:ext cx="1262579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13">
                <a:extLst>
                  <a:ext uri="{FF2B5EF4-FFF2-40B4-BE49-F238E27FC236}">
                    <a16:creationId xmlns:a16="http://schemas.microsoft.com/office/drawing/2014/main" xmlns="" id="{4005EAD5-445E-42A3-AFA7-E225B9708870}"/>
                  </a:ext>
                </a:extLst>
              </p:cNvPr>
              <p:cNvSpPr/>
              <p:nvPr/>
            </p:nvSpPr>
            <p:spPr>
              <a:xfrm>
                <a:off x="3752364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82896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78226B23-3DBE-45E2-B1C5-045455260AF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32588"/>
            <a:ext cx="12192000" cy="125412"/>
            <a:chOff x="0" y="2573904"/>
            <a:chExt cx="8767278" cy="44695"/>
          </a:xfrm>
        </p:grpSpPr>
        <p:grpSp>
          <p:nvGrpSpPr>
            <p:cNvPr id="3" name="Group 43">
              <a:extLst>
                <a:ext uri="{FF2B5EF4-FFF2-40B4-BE49-F238E27FC236}">
                  <a16:creationId xmlns:a16="http://schemas.microsoft.com/office/drawing/2014/main" xmlns="" id="{9FB9C3A9-111F-4A34-A48A-84AB1BE9AA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9" name="Rectangle 14">
                <a:extLst>
                  <a:ext uri="{FF2B5EF4-FFF2-40B4-BE49-F238E27FC236}">
                    <a16:creationId xmlns:a16="http://schemas.microsoft.com/office/drawing/2014/main" xmlns="" id="{CA8EA768-FDAF-4DE6-948C-426F243613DD}"/>
                  </a:ext>
                </a:extLst>
              </p:cNvPr>
              <p:cNvSpPr/>
              <p:nvPr/>
            </p:nvSpPr>
            <p:spPr>
              <a:xfrm>
                <a:off x="0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15">
                <a:extLst>
                  <a:ext uri="{FF2B5EF4-FFF2-40B4-BE49-F238E27FC236}">
                    <a16:creationId xmlns:a16="http://schemas.microsoft.com/office/drawing/2014/main" xmlns="" id="{35893546-215B-4C98-89EC-A73DB898C443}"/>
                  </a:ext>
                </a:extLst>
              </p:cNvPr>
              <p:cNvSpPr/>
              <p:nvPr/>
            </p:nvSpPr>
            <p:spPr>
              <a:xfrm>
                <a:off x="1262579" y="2573904"/>
                <a:ext cx="1262579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6">
                <a:extLst>
                  <a:ext uri="{FF2B5EF4-FFF2-40B4-BE49-F238E27FC236}">
                    <a16:creationId xmlns:a16="http://schemas.microsoft.com/office/drawing/2014/main" xmlns="" id="{ADBE8ADF-3D13-4479-83C8-D7B61454F6DE}"/>
                  </a:ext>
                </a:extLst>
              </p:cNvPr>
              <p:cNvSpPr/>
              <p:nvPr/>
            </p:nvSpPr>
            <p:spPr>
              <a:xfrm>
                <a:off x="2489770" y="2573904"/>
                <a:ext cx="126257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44">
              <a:extLst>
                <a:ext uri="{FF2B5EF4-FFF2-40B4-BE49-F238E27FC236}">
                  <a16:creationId xmlns:a16="http://schemas.microsoft.com/office/drawing/2014/main" xmlns="" id="{FDF160A5-BFA0-4267-BE84-A93BEECD6D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5" name="Rectangle 10">
                <a:extLst>
                  <a:ext uri="{FF2B5EF4-FFF2-40B4-BE49-F238E27FC236}">
                    <a16:creationId xmlns:a16="http://schemas.microsoft.com/office/drawing/2014/main" xmlns="" id="{D7CB301E-C7E1-42C9-983E-516FFE0AA4BD}"/>
                  </a:ext>
                </a:extLst>
              </p:cNvPr>
              <p:cNvSpPr/>
              <p:nvPr/>
            </p:nvSpPr>
            <p:spPr>
              <a:xfrm>
                <a:off x="14" y="2573904"/>
                <a:ext cx="1262579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 11">
                <a:extLst>
                  <a:ext uri="{FF2B5EF4-FFF2-40B4-BE49-F238E27FC236}">
                    <a16:creationId xmlns:a16="http://schemas.microsoft.com/office/drawing/2014/main" xmlns="" id="{13D17395-79CF-4901-BD4C-CE8A42D6E366}"/>
                  </a:ext>
                </a:extLst>
              </p:cNvPr>
              <p:cNvSpPr/>
              <p:nvPr/>
            </p:nvSpPr>
            <p:spPr>
              <a:xfrm>
                <a:off x="1262594" y="2573904"/>
                <a:ext cx="1262579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12">
                <a:extLst>
                  <a:ext uri="{FF2B5EF4-FFF2-40B4-BE49-F238E27FC236}">
                    <a16:creationId xmlns:a16="http://schemas.microsoft.com/office/drawing/2014/main" xmlns="" id="{8C4DD147-0E5F-4A06-A349-42FC3EA05CB9}"/>
                  </a:ext>
                </a:extLst>
              </p:cNvPr>
              <p:cNvSpPr/>
              <p:nvPr/>
            </p:nvSpPr>
            <p:spPr>
              <a:xfrm>
                <a:off x="2489784" y="2573904"/>
                <a:ext cx="1262579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13">
                <a:extLst>
                  <a:ext uri="{FF2B5EF4-FFF2-40B4-BE49-F238E27FC236}">
                    <a16:creationId xmlns:a16="http://schemas.microsoft.com/office/drawing/2014/main" xmlns="" id="{E31832B7-4E4D-4E00-8E52-EECFC39CC544}"/>
                  </a:ext>
                </a:extLst>
              </p:cNvPr>
              <p:cNvSpPr/>
              <p:nvPr/>
            </p:nvSpPr>
            <p:spPr>
              <a:xfrm>
                <a:off x="3752364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xmlns="" id="{0EAF46A5-A28F-4352-BF3C-730D642504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3050" y="203200"/>
            <a:ext cx="5080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FFFFFF"/>
                </a:solidFill>
                <a:ea typeface="FontAwesome"/>
                <a:cs typeface="FontAwesome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12C97F-0E41-4836-BC4C-DEE381DF0D9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1496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536076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xmlns="" id="{BB9F65F4-397E-4E7D-9FEA-75AB900D6CA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32588"/>
            <a:ext cx="12192000" cy="125412"/>
            <a:chOff x="0" y="2573904"/>
            <a:chExt cx="8767278" cy="44695"/>
          </a:xfrm>
        </p:grpSpPr>
        <p:grpSp>
          <p:nvGrpSpPr>
            <p:cNvPr id="5" name="Group 43">
              <a:extLst>
                <a:ext uri="{FF2B5EF4-FFF2-40B4-BE49-F238E27FC236}">
                  <a16:creationId xmlns:a16="http://schemas.microsoft.com/office/drawing/2014/main" xmlns="" id="{5E5A3DEB-C72B-4CB6-B0F7-FA11906186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1" name="Rectangle 17">
                <a:extLst>
                  <a:ext uri="{FF2B5EF4-FFF2-40B4-BE49-F238E27FC236}">
                    <a16:creationId xmlns:a16="http://schemas.microsoft.com/office/drawing/2014/main" xmlns="" id="{2F22CDDE-BD4E-4972-9A7C-A1B333093BDE}"/>
                  </a:ext>
                </a:extLst>
              </p:cNvPr>
              <p:cNvSpPr/>
              <p:nvPr/>
            </p:nvSpPr>
            <p:spPr>
              <a:xfrm>
                <a:off x="0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8">
                <a:extLst>
                  <a:ext uri="{FF2B5EF4-FFF2-40B4-BE49-F238E27FC236}">
                    <a16:creationId xmlns:a16="http://schemas.microsoft.com/office/drawing/2014/main" xmlns="" id="{44294230-AB11-476C-A87F-BFFF885F752B}"/>
                  </a:ext>
                </a:extLst>
              </p:cNvPr>
              <p:cNvSpPr/>
              <p:nvPr/>
            </p:nvSpPr>
            <p:spPr>
              <a:xfrm>
                <a:off x="1262579" y="2573904"/>
                <a:ext cx="1262579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9">
                <a:extLst>
                  <a:ext uri="{FF2B5EF4-FFF2-40B4-BE49-F238E27FC236}">
                    <a16:creationId xmlns:a16="http://schemas.microsoft.com/office/drawing/2014/main" xmlns="" id="{33C5BF47-0647-4EFC-A60E-C952A5323500}"/>
                  </a:ext>
                </a:extLst>
              </p:cNvPr>
              <p:cNvSpPr/>
              <p:nvPr/>
            </p:nvSpPr>
            <p:spPr>
              <a:xfrm>
                <a:off x="2489770" y="2573904"/>
                <a:ext cx="126257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44">
              <a:extLst>
                <a:ext uri="{FF2B5EF4-FFF2-40B4-BE49-F238E27FC236}">
                  <a16:creationId xmlns:a16="http://schemas.microsoft.com/office/drawing/2014/main" xmlns="" id="{EE4310FC-9282-4556-9BEA-B4D07F3DC0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7" name="Rectangle 11">
                <a:extLst>
                  <a:ext uri="{FF2B5EF4-FFF2-40B4-BE49-F238E27FC236}">
                    <a16:creationId xmlns:a16="http://schemas.microsoft.com/office/drawing/2014/main" xmlns="" id="{AC292BD2-3B3E-4AF2-B66B-0662409BFE1A}"/>
                  </a:ext>
                </a:extLst>
              </p:cNvPr>
              <p:cNvSpPr/>
              <p:nvPr/>
            </p:nvSpPr>
            <p:spPr>
              <a:xfrm>
                <a:off x="14" y="2573904"/>
                <a:ext cx="1262579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12">
                <a:extLst>
                  <a:ext uri="{FF2B5EF4-FFF2-40B4-BE49-F238E27FC236}">
                    <a16:creationId xmlns:a16="http://schemas.microsoft.com/office/drawing/2014/main" xmlns="" id="{8A9E7B4F-E703-412E-A2DA-0236481E90A7}"/>
                  </a:ext>
                </a:extLst>
              </p:cNvPr>
              <p:cNvSpPr/>
              <p:nvPr/>
            </p:nvSpPr>
            <p:spPr>
              <a:xfrm>
                <a:off x="1262594" y="2573904"/>
                <a:ext cx="1262579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13">
                <a:extLst>
                  <a:ext uri="{FF2B5EF4-FFF2-40B4-BE49-F238E27FC236}">
                    <a16:creationId xmlns:a16="http://schemas.microsoft.com/office/drawing/2014/main" xmlns="" id="{07C3039B-2CEF-4868-9A5A-AC91BFDABC21}"/>
                  </a:ext>
                </a:extLst>
              </p:cNvPr>
              <p:cNvSpPr/>
              <p:nvPr/>
            </p:nvSpPr>
            <p:spPr>
              <a:xfrm>
                <a:off x="2489784" y="2573904"/>
                <a:ext cx="1262579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15">
                <a:extLst>
                  <a:ext uri="{FF2B5EF4-FFF2-40B4-BE49-F238E27FC236}">
                    <a16:creationId xmlns:a16="http://schemas.microsoft.com/office/drawing/2014/main" xmlns="" id="{18FBD35C-7C24-477E-931A-689CE77D04D1}"/>
                  </a:ext>
                </a:extLst>
              </p:cNvPr>
              <p:cNvSpPr/>
              <p:nvPr/>
            </p:nvSpPr>
            <p:spPr>
              <a:xfrm>
                <a:off x="3752364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xmlns="" id="{ADFF71E9-B698-41F1-9A67-AB5BE53388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3050" y="203200"/>
            <a:ext cx="5080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FFFFFF"/>
                </a:solidFill>
                <a:ea typeface="FontAwesome"/>
                <a:cs typeface="FontAwesome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0D0A38-E2D3-4AA3-9138-C9FA5C9A41F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860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7D452518-C464-49DE-8B42-A556F9410DF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32588"/>
            <a:ext cx="12192000" cy="125412"/>
            <a:chOff x="0" y="2573904"/>
            <a:chExt cx="8767278" cy="44695"/>
          </a:xfrm>
        </p:grpSpPr>
        <p:grpSp>
          <p:nvGrpSpPr>
            <p:cNvPr id="3" name="Group 43">
              <a:extLst>
                <a:ext uri="{FF2B5EF4-FFF2-40B4-BE49-F238E27FC236}">
                  <a16:creationId xmlns:a16="http://schemas.microsoft.com/office/drawing/2014/main" xmlns="" id="{D4D5712F-0887-4B02-AECF-E9194B7129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9" name="Rectangle 17">
                <a:extLst>
                  <a:ext uri="{FF2B5EF4-FFF2-40B4-BE49-F238E27FC236}">
                    <a16:creationId xmlns:a16="http://schemas.microsoft.com/office/drawing/2014/main" xmlns="" id="{9F06A9C1-AE9C-4485-BB6B-F8B676244484}"/>
                  </a:ext>
                </a:extLst>
              </p:cNvPr>
              <p:cNvSpPr/>
              <p:nvPr/>
            </p:nvSpPr>
            <p:spPr>
              <a:xfrm>
                <a:off x="0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18">
                <a:extLst>
                  <a:ext uri="{FF2B5EF4-FFF2-40B4-BE49-F238E27FC236}">
                    <a16:creationId xmlns:a16="http://schemas.microsoft.com/office/drawing/2014/main" xmlns="" id="{55B718A6-3B6D-4054-8098-D79D256CF342}"/>
                  </a:ext>
                </a:extLst>
              </p:cNvPr>
              <p:cNvSpPr/>
              <p:nvPr/>
            </p:nvSpPr>
            <p:spPr>
              <a:xfrm>
                <a:off x="1262579" y="2573904"/>
                <a:ext cx="1262579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9">
                <a:extLst>
                  <a:ext uri="{FF2B5EF4-FFF2-40B4-BE49-F238E27FC236}">
                    <a16:creationId xmlns:a16="http://schemas.microsoft.com/office/drawing/2014/main" xmlns="" id="{B99A384D-6F4D-4EDF-B49E-C164DA0B6F49}"/>
                  </a:ext>
                </a:extLst>
              </p:cNvPr>
              <p:cNvSpPr/>
              <p:nvPr/>
            </p:nvSpPr>
            <p:spPr>
              <a:xfrm>
                <a:off x="2489770" y="2573904"/>
                <a:ext cx="126257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44">
              <a:extLst>
                <a:ext uri="{FF2B5EF4-FFF2-40B4-BE49-F238E27FC236}">
                  <a16:creationId xmlns:a16="http://schemas.microsoft.com/office/drawing/2014/main" xmlns="" id="{151C227B-7C7B-4369-A1D0-9CB5DA2957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5" name="Rectangle 11">
                <a:extLst>
                  <a:ext uri="{FF2B5EF4-FFF2-40B4-BE49-F238E27FC236}">
                    <a16:creationId xmlns:a16="http://schemas.microsoft.com/office/drawing/2014/main" xmlns="" id="{393A94B5-3A20-4F89-A925-8A583E9F39C8}"/>
                  </a:ext>
                </a:extLst>
              </p:cNvPr>
              <p:cNvSpPr/>
              <p:nvPr/>
            </p:nvSpPr>
            <p:spPr>
              <a:xfrm>
                <a:off x="14" y="2573904"/>
                <a:ext cx="1262579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 12">
                <a:extLst>
                  <a:ext uri="{FF2B5EF4-FFF2-40B4-BE49-F238E27FC236}">
                    <a16:creationId xmlns:a16="http://schemas.microsoft.com/office/drawing/2014/main" xmlns="" id="{EC4F7646-07F8-41C4-8CE7-9F1B6518685A}"/>
                  </a:ext>
                </a:extLst>
              </p:cNvPr>
              <p:cNvSpPr/>
              <p:nvPr/>
            </p:nvSpPr>
            <p:spPr>
              <a:xfrm>
                <a:off x="1262594" y="2573904"/>
                <a:ext cx="1262579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13">
                <a:extLst>
                  <a:ext uri="{FF2B5EF4-FFF2-40B4-BE49-F238E27FC236}">
                    <a16:creationId xmlns:a16="http://schemas.microsoft.com/office/drawing/2014/main" xmlns="" id="{8CEE82FA-6576-4217-B7D7-F436541D1009}"/>
                  </a:ext>
                </a:extLst>
              </p:cNvPr>
              <p:cNvSpPr/>
              <p:nvPr/>
            </p:nvSpPr>
            <p:spPr>
              <a:xfrm>
                <a:off x="2489784" y="2573904"/>
                <a:ext cx="1262579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15">
                <a:extLst>
                  <a:ext uri="{FF2B5EF4-FFF2-40B4-BE49-F238E27FC236}">
                    <a16:creationId xmlns:a16="http://schemas.microsoft.com/office/drawing/2014/main" xmlns="" id="{39E85701-D361-4552-B65A-D716E4E63D01}"/>
                  </a:ext>
                </a:extLst>
              </p:cNvPr>
              <p:cNvSpPr/>
              <p:nvPr/>
            </p:nvSpPr>
            <p:spPr>
              <a:xfrm>
                <a:off x="3752364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595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169042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363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8601" y="1123325"/>
            <a:ext cx="6336203" cy="55215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6247" y="393530"/>
            <a:ext cx="105595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543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3188" y="369146"/>
            <a:ext cx="10305625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3682F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442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3188" y="369146"/>
            <a:ext cx="10305625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3682F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505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6815" y="142198"/>
            <a:ext cx="8965184" cy="671580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85748" y="0"/>
            <a:ext cx="8082280" cy="6858000"/>
          </a:xfrm>
          <a:custGeom>
            <a:avLst/>
            <a:gdLst/>
            <a:ahLst/>
            <a:cxnLst/>
            <a:rect l="l" t="t" r="r" b="b"/>
            <a:pathLst>
              <a:path w="6061710" h="5143500">
                <a:moveTo>
                  <a:pt x="6061428" y="0"/>
                </a:moveTo>
                <a:lnTo>
                  <a:pt x="687366" y="0"/>
                </a:lnTo>
                <a:lnTo>
                  <a:pt x="5006" y="1092"/>
                </a:lnTo>
                <a:lnTo>
                  <a:pt x="0" y="5143500"/>
                </a:lnTo>
                <a:lnTo>
                  <a:pt x="3739107" y="5143500"/>
                </a:lnTo>
                <a:lnTo>
                  <a:pt x="6061428" y="0"/>
                </a:lnTo>
                <a:close/>
              </a:path>
            </a:pathLst>
          </a:custGeom>
          <a:solidFill>
            <a:srgbClr val="0F6AEF">
              <a:alpha val="54119"/>
            </a:srgbClr>
          </a:solidFill>
        </p:spPr>
        <p:txBody>
          <a:bodyPr wrap="square" lIns="0" tIns="0" rIns="0" bIns="0" rtlCol="0"/>
          <a:lstStyle/>
          <a:p>
            <a:endParaRPr sz="2400"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8097520" cy="6858000"/>
          </a:xfrm>
          <a:custGeom>
            <a:avLst/>
            <a:gdLst/>
            <a:ahLst/>
            <a:cxnLst/>
            <a:rect l="l" t="t" r="r" b="b"/>
            <a:pathLst>
              <a:path w="6073140" h="5143500">
                <a:moveTo>
                  <a:pt x="6073043" y="0"/>
                </a:moveTo>
                <a:lnTo>
                  <a:pt x="767718" y="0"/>
                </a:lnTo>
                <a:lnTo>
                  <a:pt x="0" y="1720"/>
                </a:lnTo>
                <a:lnTo>
                  <a:pt x="0" y="5143500"/>
                </a:lnTo>
                <a:lnTo>
                  <a:pt x="3748621" y="5143500"/>
                </a:lnTo>
                <a:lnTo>
                  <a:pt x="6073043" y="0"/>
                </a:lnTo>
                <a:close/>
              </a:path>
            </a:pathLst>
          </a:custGeom>
          <a:solidFill>
            <a:srgbClr val="0F6AEF"/>
          </a:solidFill>
        </p:spPr>
        <p:txBody>
          <a:bodyPr wrap="square" lIns="0" tIns="0" rIns="0" bIns="0" rtlCol="0"/>
          <a:lstStyle/>
          <a:p>
            <a:endParaRPr sz="24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3188" y="369146"/>
            <a:ext cx="10305625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3682F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556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004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нкты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73C415-D670-4716-A5EC-CC4D52CA2B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=""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=""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=""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2" name="Текст 10">
            <a:extLst>
              <a:ext uri="{FF2B5EF4-FFF2-40B4-BE49-F238E27FC236}">
                <a16:creationId xmlns=""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=""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4" name="Текст 10">
            <a:extLst>
              <a:ext uri="{FF2B5EF4-FFF2-40B4-BE49-F238E27FC236}">
                <a16:creationId xmlns=""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=""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6" name="Текст 10">
            <a:extLst>
              <a:ext uri="{FF2B5EF4-FFF2-40B4-BE49-F238E27FC236}">
                <a16:creationId xmlns=""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=""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=""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=""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3180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9" name="Рисунок 15">
            <a:extLst>
              <a:ext uri="{FF2B5EF4-FFF2-40B4-BE49-F238E27FC236}">
                <a16:creationId xmlns=""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7718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0" name="Рисунок 15">
            <a:extLst>
              <a:ext uri="{FF2B5EF4-FFF2-40B4-BE49-F238E27FC236}">
                <a16:creationId xmlns=""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122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1" name="Рисунок 15">
            <a:extLst>
              <a:ext uri="{FF2B5EF4-FFF2-40B4-BE49-F238E27FC236}">
                <a16:creationId xmlns=""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4519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2" name="Рисунок 15">
            <a:extLst>
              <a:ext uri="{FF2B5EF4-FFF2-40B4-BE49-F238E27FC236}">
                <a16:creationId xmlns=""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7805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9044252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770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831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8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375467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1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115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413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764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857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785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766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080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0983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375467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9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0608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12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14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FontAwesome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FontAwesome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FontAwesome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FontAwesome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FontAwesome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FontAwesome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5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FontAwesome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FontAwesome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FontAwesome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FontAwesome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FontAwesome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FontAwesome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70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FontAwesome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FontAwesome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FontAwesome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FontAwesome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FontAwesome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FontAwesome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97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FontAwesome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FontAwesome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FontAwesome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FontAwesome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FontAwesome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FontAwesome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54144" y="1"/>
            <a:ext cx="7737856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3188" y="369146"/>
            <a:ext cx="1030562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682F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9733" y="2236000"/>
            <a:ext cx="69037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6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4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BEBE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2666" y="5699566"/>
            <a:ext cx="2046194" cy="2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3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2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 rot="1456154">
            <a:off x="6798962" y="-382554"/>
            <a:ext cx="842407" cy="78723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664" y="2027932"/>
            <a:ext cx="6250791" cy="354449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b="1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Об организации внеурочной деятельности                  в рамках реализации обновленных ФГОС</a:t>
            </a:r>
            <a:r>
              <a:rPr lang="ru-RU" b="1" kern="120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/>
            </a:r>
            <a:br>
              <a:rPr lang="ru-RU" b="1" kern="120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</a:br>
            <a:r>
              <a:rPr lang="ru-RU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br>
              <a:rPr lang="ru-RU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36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ru-RU" sz="36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sz="3733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7124641" y="5702923"/>
            <a:ext cx="45198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pPr algn="just"/>
            <a:r>
              <a:rPr lang="ru-RU" altLang="ru-RU" sz="2000" dirty="0" smtClean="0">
                <a:solidFill>
                  <a:srgbClr val="23A1FF">
                    <a:lumMod val="75000"/>
                  </a:srgb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Заместитель министра образования и науки Алтайского края, </a:t>
            </a:r>
            <a:endParaRPr lang="ru-RU" altLang="ru-RU" sz="2000" dirty="0">
              <a:solidFill>
                <a:srgbClr val="23A1FF">
                  <a:lumMod val="75000"/>
                </a:srgbClr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algn="just"/>
            <a:r>
              <a:rPr lang="ru-RU" altLang="ru-RU" sz="2000" b="1" dirty="0" smtClean="0">
                <a:solidFill>
                  <a:srgbClr val="23A1FF">
                    <a:lumMod val="75000"/>
                  </a:srgb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Терновая Лариса Станиславна</a:t>
            </a:r>
            <a:r>
              <a:rPr lang="ru-RU" altLang="ru-RU" sz="2000" b="1" dirty="0" smtClean="0">
                <a:solidFill>
                  <a:srgbClr val="23A1FF">
                    <a:lumMod val="75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endParaRPr lang="ru-RU" altLang="ru-RU" sz="2000" b="1" dirty="0">
              <a:solidFill>
                <a:srgbClr val="23A1FF">
                  <a:lumMod val="75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094003" y="285339"/>
            <a:ext cx="4124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МИНИСТЕРСТВО ОБРАЗОВАНИЯ </a:t>
            </a:r>
            <a:br>
              <a:rPr lang="ru-RU" altLang="ru-RU" sz="1400" b="1" dirty="0" smtClean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ru-RU" altLang="ru-RU" sz="1400" b="1" dirty="0" smtClean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И НАУКИ АЛТАЙСКОГО КРАЯ</a:t>
            </a:r>
          </a:p>
        </p:txBody>
      </p:sp>
      <p:pic>
        <p:nvPicPr>
          <p:cNvPr id="15" name="Google Shape;283;p54" descr="Картинки по запросу &quot;алтайский край герб&quot;&quot;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08525" y="137082"/>
            <a:ext cx="788048" cy="786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35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/>
          <p:cNvSpPr txBox="1">
            <a:spLocks/>
          </p:cNvSpPr>
          <p:nvPr/>
        </p:nvSpPr>
        <p:spPr>
          <a:xfrm>
            <a:off x="965104" y="187409"/>
            <a:ext cx="9911475" cy="1257395"/>
          </a:xfrm>
          <a:prstGeom prst="rect">
            <a:avLst/>
          </a:prstGeom>
          <a:solidFill>
            <a:srgbClr val="1F497D"/>
          </a:solidFill>
        </p:spPr>
        <p:txBody>
          <a:bodyPr vert="horz" wrap="square" lIns="0" tIns="13335" rIns="0" bIns="0" rtlCol="0">
            <a:spAutoFit/>
          </a:bodyPr>
          <a:lstStyle>
            <a:lvl1pPr>
              <a:defRPr sz="3200" b="0" i="0">
                <a:solidFill>
                  <a:srgbClr val="3682F2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lvl="0" algn="ctr">
              <a:spcBef>
                <a:spcPts val="105"/>
              </a:spcBef>
              <a:tabLst>
                <a:tab pos="6437630" algn="l"/>
              </a:tabLst>
            </a:pPr>
            <a:r>
              <a:rPr lang="ru-RU" sz="2000" b="1" kern="0" dirty="0">
                <a:solidFill>
                  <a:sysClr val="window" lastClr="FFFFFF"/>
                </a:solidFill>
                <a:latin typeface="Georgia" panose="02040502050405020303" pitchFamily="18" charset="0"/>
                <a:cs typeface="Calibri"/>
              </a:rPr>
              <a:t>ЧЕК-ЛИСТ</a:t>
            </a:r>
          </a:p>
          <a:p>
            <a:pPr marL="12700" lvl="0" algn="ctr">
              <a:spcBef>
                <a:spcPts val="105"/>
              </a:spcBef>
              <a:tabLst>
                <a:tab pos="6437630" algn="l"/>
              </a:tabLst>
            </a:pPr>
            <a:r>
              <a:rPr lang="ru-RU" sz="2000" b="1" kern="0" dirty="0">
                <a:solidFill>
                  <a:sysClr val="window" lastClr="FFFFFF"/>
                </a:solidFill>
                <a:latin typeface="Georgia" panose="02040502050405020303" pitchFamily="18" charset="0"/>
                <a:cs typeface="Calibri"/>
              </a:rPr>
              <a:t>самодиагностики готовности образовательной организации к реализации внеурочной деятельности в рамках обновленных ФГОС НОО и </a:t>
            </a:r>
            <a:r>
              <a:rPr lang="ru-RU" sz="2000" b="1" kern="0" dirty="0" smtClean="0">
                <a:solidFill>
                  <a:sysClr val="window" lastClr="FFFFFF"/>
                </a:solidFill>
                <a:latin typeface="Georgia" panose="02040502050405020303" pitchFamily="18" charset="0"/>
                <a:cs typeface="Calibri"/>
              </a:rPr>
              <a:t>ООО</a:t>
            </a:r>
            <a:endParaRPr lang="ru-RU" sz="2000" b="1" kern="0" dirty="0">
              <a:solidFill>
                <a:sysClr val="window" lastClr="FFFFFF"/>
              </a:solidFill>
              <a:latin typeface="Georgia" panose="02040502050405020303" pitchFamily="18" charset="0"/>
              <a:cs typeface="Calibri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88631"/>
              </p:ext>
            </p:extLst>
          </p:nvPr>
        </p:nvGraphicFramePr>
        <p:xfrm>
          <a:off x="2703708" y="1439863"/>
          <a:ext cx="6635469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Документ" r:id="rId4" imgW="6636914" imgH="8022868" progId="Word.Document.12">
                  <p:embed/>
                </p:oleObj>
              </mc:Choice>
              <mc:Fallback>
                <p:oleObj name="Документ" r:id="rId4" imgW="6636914" imgH="80228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03708" y="1439863"/>
                        <a:ext cx="6635469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008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1203016" y="911857"/>
            <a:ext cx="6096000" cy="538609"/>
          </a:xfrm>
          <a:prstGeom prst="rect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349" y="2434032"/>
            <a:ext cx="3711973" cy="402808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2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729190" y="3912446"/>
            <a:ext cx="6727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3.4.16. </a:t>
            </a:r>
            <a:r>
              <a:rPr lang="ru-RU" dirty="0" smtClean="0">
                <a:latin typeface="Georgia" panose="02040502050405020303" pitchFamily="18" charset="0"/>
              </a:rPr>
              <a:t>Часы</a:t>
            </a:r>
            <a:r>
              <a:rPr lang="ru-RU" dirty="0">
                <a:latin typeface="Georgia" panose="02040502050405020303" pitchFamily="18" charset="0"/>
              </a:rPr>
              <a:t>, отведенные на внеурочную деятельность, должны быть организованы в </a:t>
            </a:r>
            <a:r>
              <a:rPr lang="ru-RU" dirty="0" smtClean="0">
                <a:latin typeface="Georgia" panose="02040502050405020303" pitchFamily="18" charset="0"/>
              </a:rPr>
              <a:t>формах</a:t>
            </a:r>
            <a:r>
              <a:rPr lang="ru-RU" dirty="0">
                <a:latin typeface="Georgia" panose="02040502050405020303" pitchFamily="18" charset="0"/>
              </a:rPr>
              <a:t>, отличных от урочных, предусматривающих проведение общественно </a:t>
            </a:r>
            <a:r>
              <a:rPr lang="ru-RU" dirty="0" smtClean="0">
                <a:latin typeface="Georgia" panose="02040502050405020303" pitchFamily="18" charset="0"/>
              </a:rPr>
              <a:t>полезных практик</a:t>
            </a:r>
            <a:r>
              <a:rPr lang="ru-RU" dirty="0">
                <a:latin typeface="Georgia" panose="02040502050405020303" pitchFamily="18" charset="0"/>
              </a:rPr>
              <a:t>, исследовательской деятельности, реализации образовательных проектов, </a:t>
            </a:r>
            <a:r>
              <a:rPr lang="ru-RU" dirty="0" smtClean="0">
                <a:latin typeface="Georgia" panose="02040502050405020303" pitchFamily="18" charset="0"/>
              </a:rPr>
              <a:t>экскурсий</a:t>
            </a:r>
            <a:r>
              <a:rPr lang="ru-RU" dirty="0">
                <a:latin typeface="Georgia" panose="02040502050405020303" pitchFamily="18" charset="0"/>
              </a:rPr>
              <a:t>, походов, соревнований, посещений театров, музеев и иные формы.</a:t>
            </a:r>
          </a:p>
        </p:txBody>
      </p:sp>
      <p:sp>
        <p:nvSpPr>
          <p:cNvPr id="5" name="Стрелка вправо 4"/>
          <p:cNvSpPr/>
          <p:nvPr/>
        </p:nvSpPr>
        <p:spPr>
          <a:xfrm flipH="1">
            <a:off x="7597832" y="4271372"/>
            <a:ext cx="565265" cy="659554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248" y="223207"/>
            <a:ext cx="6170373" cy="1107996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Понятийный аппарат внеурочной деятельности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9190" y="1888816"/>
            <a:ext cx="6727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Внеурочная    деятельность    </a:t>
            </a:r>
            <a:r>
              <a:rPr lang="ru-RU" dirty="0">
                <a:latin typeface="Georgia" panose="02040502050405020303" pitchFamily="18" charset="0"/>
              </a:rPr>
              <a:t>-    организованная    школой образовательная  деятельность,  направленная  на  достижение планируемых  результатов  освоения  основных  образовательных программ   (личностных,   </a:t>
            </a:r>
            <a:r>
              <a:rPr lang="ru-RU" dirty="0" err="1">
                <a:latin typeface="Georgia" panose="02040502050405020303" pitchFamily="18" charset="0"/>
              </a:rPr>
              <a:t>метапредметных</a:t>
            </a:r>
            <a:r>
              <a:rPr lang="ru-RU" dirty="0">
                <a:latin typeface="Georgia" panose="02040502050405020303" pitchFamily="18" charset="0"/>
              </a:rPr>
              <a:t>   и   предметных), осуществляемая </a:t>
            </a:r>
            <a:r>
              <a:rPr lang="ru-RU" dirty="0" smtClean="0">
                <a:latin typeface="Georgia" panose="02040502050405020303" pitchFamily="18" charset="0"/>
              </a:rPr>
              <a:t>                             в </a:t>
            </a:r>
            <a:r>
              <a:rPr lang="ru-RU" dirty="0">
                <a:latin typeface="Georgia" panose="02040502050405020303" pitchFamily="18" charset="0"/>
              </a:rPr>
              <a:t>формах, отличных от урочной.</a:t>
            </a:r>
          </a:p>
        </p:txBody>
      </p:sp>
    </p:spTree>
    <p:extLst>
      <p:ext uri="{BB962C8B-B14F-4D97-AF65-F5344CB8AC3E}">
        <p14:creationId xmlns:p14="http://schemas.microsoft.com/office/powerpoint/2010/main" val="41518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1452498" y="396070"/>
            <a:ext cx="9512089" cy="538609"/>
          </a:xfrm>
          <a:prstGeom prst="rect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151"/>
          <p:cNvGrpSpPr/>
          <p:nvPr/>
        </p:nvGrpSpPr>
        <p:grpSpPr>
          <a:xfrm>
            <a:off x="490495" y="1554998"/>
            <a:ext cx="3719140" cy="4693421"/>
            <a:chOff x="655912" y="2105133"/>
            <a:chExt cx="2607791" cy="4693421"/>
          </a:xfrm>
        </p:grpSpPr>
        <p:sp>
          <p:nvSpPr>
            <p:cNvPr id="5" name="直角三角形 69"/>
            <p:cNvSpPr/>
            <p:nvPr/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6" name="直角三角形 69"/>
            <p:cNvSpPr/>
            <p:nvPr/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7" name="矩形 154"/>
            <p:cNvSpPr/>
            <p:nvPr/>
          </p:nvSpPr>
          <p:spPr>
            <a:xfrm>
              <a:off x="1023487" y="2560945"/>
              <a:ext cx="1894121" cy="4182886"/>
            </a:xfrm>
            <a:prstGeom prst="rect">
              <a:avLst/>
            </a:pr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8" name="矩形 155"/>
            <p:cNvSpPr/>
            <p:nvPr/>
          </p:nvSpPr>
          <p:spPr>
            <a:xfrm>
              <a:off x="1037203" y="2506222"/>
              <a:ext cx="1894121" cy="636885"/>
            </a:xfrm>
            <a:prstGeom prst="rect">
              <a:avLst/>
            </a:prstGeom>
            <a:gradFill>
              <a:gsLst>
                <a:gs pos="0">
                  <a:srgbClr val="ED492C"/>
                </a:gs>
                <a:gs pos="100000">
                  <a:srgbClr val="DE163D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grpSp>
        <p:nvGrpSpPr>
          <p:cNvPr id="9" name="组合 156"/>
          <p:cNvGrpSpPr/>
          <p:nvPr/>
        </p:nvGrpSpPr>
        <p:grpSpPr>
          <a:xfrm>
            <a:off x="1831102" y="1054664"/>
            <a:ext cx="1136932" cy="1334681"/>
            <a:chOff x="6591300" y="1966752"/>
            <a:chExt cx="830580" cy="975045"/>
          </a:xfrm>
        </p:grpSpPr>
        <p:sp>
          <p:nvSpPr>
            <p:cNvPr id="10" name="任意多边形 157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ysClr val="windowText" lastClr="000000">
                    <a:lumMod val="85000"/>
                    <a:lumOff val="15000"/>
                  </a:sysClr>
                </a:gs>
                <a:gs pos="7000">
                  <a:sysClr val="windowText" lastClr="000000">
                    <a:lumMod val="85000"/>
                    <a:lumOff val="15000"/>
                  </a:sys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1" name="任意多边形 158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 w="12700" cap="flat" cmpd="sng" algn="ctr">
              <a:gradFill>
                <a:gsLst>
                  <a:gs pos="0">
                    <a:sysClr val="window" lastClr="FFFFFF">
                      <a:lumMod val="50000"/>
                    </a:sysClr>
                  </a:gs>
                  <a:gs pos="69000">
                    <a:sysClr val="window" lastClr="FFFFFF">
                      <a:lumMod val="85000"/>
                    </a:sysClr>
                  </a:gs>
                  <a:gs pos="35000">
                    <a:srgbClr val="C9C9C9"/>
                  </a:gs>
                  <a:gs pos="56000">
                    <a:sysClr val="window" lastClr="FFFFFF">
                      <a:lumMod val="50000"/>
                    </a:sysClr>
                  </a:gs>
                  <a:gs pos="22000">
                    <a:sysClr val="window" lastClr="FFFFFF">
                      <a:lumMod val="50000"/>
                    </a:sysClr>
                  </a:gs>
                  <a:gs pos="8400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 smtClean="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sp>
        <p:nvSpPr>
          <p:cNvPr id="12" name="TextBox 26"/>
          <p:cNvSpPr txBox="1"/>
          <p:nvPr/>
        </p:nvSpPr>
        <p:spPr bwMode="auto">
          <a:xfrm>
            <a:off x="1103731" y="2757492"/>
            <a:ext cx="252330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zh-CN" sz="1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пояснительная записка;</a:t>
            </a:r>
            <a:endParaRPr lang="ru-RU" altLang="zh-CN" sz="1400" dirty="0">
              <a:solidFill>
                <a:prstClr val="black">
                  <a:lumMod val="95000"/>
                  <a:lumOff val="5000"/>
                </a:prstClr>
              </a:solidFill>
              <a:latin typeface="Georgia" panose="02040502050405020303" pitchFamily="18" charset="0"/>
              <a:ea typeface="微软雅黑" panose="020B0503020204020204" pitchFamily="34" charset="-122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планируемые результаты освоения обучающимися программы основного общего образования;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zh-CN" sz="1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система </a:t>
            </a:r>
            <a:r>
              <a:rPr lang="ru-RU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оценки достижения планируемых результатов освоения программы основного общего образования.</a:t>
            </a:r>
          </a:p>
        </p:txBody>
      </p:sp>
      <p:grpSp>
        <p:nvGrpSpPr>
          <p:cNvPr id="13" name="组合 160"/>
          <p:cNvGrpSpPr/>
          <p:nvPr/>
        </p:nvGrpSpPr>
        <p:grpSpPr>
          <a:xfrm>
            <a:off x="4314095" y="1531330"/>
            <a:ext cx="3719140" cy="4693421"/>
            <a:chOff x="655912" y="2105133"/>
            <a:chExt cx="2607791" cy="4693421"/>
          </a:xfrm>
        </p:grpSpPr>
        <p:sp>
          <p:nvSpPr>
            <p:cNvPr id="14" name="直角三角形 69"/>
            <p:cNvSpPr/>
            <p:nvPr/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5" name="直角三角形 69"/>
            <p:cNvSpPr/>
            <p:nvPr/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6" name="矩形 163"/>
            <p:cNvSpPr/>
            <p:nvPr/>
          </p:nvSpPr>
          <p:spPr>
            <a:xfrm>
              <a:off x="1037203" y="2560945"/>
              <a:ext cx="1894121" cy="4180986"/>
            </a:xfrm>
            <a:prstGeom prst="rect">
              <a:avLst/>
            </a:pr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7" name="矩形 164"/>
            <p:cNvSpPr/>
            <p:nvPr/>
          </p:nvSpPr>
          <p:spPr>
            <a:xfrm>
              <a:off x="1037203" y="2524398"/>
              <a:ext cx="1894121" cy="618709"/>
            </a:xfrm>
            <a:prstGeom prst="rect">
              <a:avLst/>
            </a:prstGeom>
            <a:gradFill>
              <a:gsLst>
                <a:gs pos="0">
                  <a:srgbClr val="01B3C5"/>
                </a:gs>
                <a:gs pos="100000">
                  <a:srgbClr val="009F9B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grpSp>
        <p:nvGrpSpPr>
          <p:cNvPr id="18" name="组合 165"/>
          <p:cNvGrpSpPr/>
          <p:nvPr/>
        </p:nvGrpSpPr>
        <p:grpSpPr>
          <a:xfrm>
            <a:off x="5600501" y="1073622"/>
            <a:ext cx="1136932" cy="1334681"/>
            <a:chOff x="6591300" y="1966752"/>
            <a:chExt cx="830580" cy="975045"/>
          </a:xfrm>
        </p:grpSpPr>
        <p:sp>
          <p:nvSpPr>
            <p:cNvPr id="19" name="任意多边形 166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ysClr val="windowText" lastClr="000000">
                    <a:lumMod val="85000"/>
                    <a:lumOff val="15000"/>
                  </a:sysClr>
                </a:gs>
                <a:gs pos="7000">
                  <a:sysClr val="windowText" lastClr="000000">
                    <a:lumMod val="85000"/>
                    <a:lumOff val="15000"/>
                  </a:sys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20" name="任意多边形 167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 w="12700" cap="flat" cmpd="sng" algn="ctr">
              <a:gradFill>
                <a:gsLst>
                  <a:gs pos="0">
                    <a:sysClr val="window" lastClr="FFFFFF">
                      <a:lumMod val="50000"/>
                    </a:sysClr>
                  </a:gs>
                  <a:gs pos="69000">
                    <a:sysClr val="window" lastClr="FFFFFF">
                      <a:lumMod val="85000"/>
                    </a:sysClr>
                  </a:gs>
                  <a:gs pos="35000">
                    <a:srgbClr val="C9C9C9"/>
                  </a:gs>
                  <a:gs pos="56000">
                    <a:sysClr val="window" lastClr="FFFFFF">
                      <a:lumMod val="50000"/>
                    </a:sysClr>
                  </a:gs>
                  <a:gs pos="22000">
                    <a:sysClr val="window" lastClr="FFFFFF">
                      <a:lumMod val="50000"/>
                    </a:sysClr>
                  </a:gs>
                  <a:gs pos="8400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 smtClean="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grpSp>
        <p:nvGrpSpPr>
          <p:cNvPr id="21" name="组合 211"/>
          <p:cNvGrpSpPr/>
          <p:nvPr/>
        </p:nvGrpSpPr>
        <p:grpSpPr>
          <a:xfrm>
            <a:off x="8094845" y="1534357"/>
            <a:ext cx="3719140" cy="4693421"/>
            <a:chOff x="655912" y="2105133"/>
            <a:chExt cx="2607791" cy="4693421"/>
          </a:xfrm>
        </p:grpSpPr>
        <p:sp>
          <p:nvSpPr>
            <p:cNvPr id="22" name="直角三角形 69"/>
            <p:cNvSpPr/>
            <p:nvPr/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23" name="直角三角形 69"/>
            <p:cNvSpPr/>
            <p:nvPr/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24" name="矩形 214"/>
            <p:cNvSpPr/>
            <p:nvPr/>
          </p:nvSpPr>
          <p:spPr>
            <a:xfrm>
              <a:off x="1037203" y="2560944"/>
              <a:ext cx="1894121" cy="4182885"/>
            </a:xfrm>
            <a:prstGeom prst="rect">
              <a:avLst/>
            </a:pr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25" name="矩形 215"/>
            <p:cNvSpPr/>
            <p:nvPr/>
          </p:nvSpPr>
          <p:spPr>
            <a:xfrm>
              <a:off x="1037203" y="2526297"/>
              <a:ext cx="1894121" cy="616810"/>
            </a:xfrm>
            <a:prstGeom prst="rect">
              <a:avLst/>
            </a:prstGeom>
            <a:gradFill>
              <a:gsLst>
                <a:gs pos="0">
                  <a:srgbClr val="7B64A9"/>
                </a:gs>
                <a:gs pos="100000">
                  <a:srgbClr val="473F8E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grpSp>
        <p:nvGrpSpPr>
          <p:cNvPr id="26" name="组合 216"/>
          <p:cNvGrpSpPr/>
          <p:nvPr/>
        </p:nvGrpSpPr>
        <p:grpSpPr>
          <a:xfrm>
            <a:off x="9398034" y="1053682"/>
            <a:ext cx="1136932" cy="1334681"/>
            <a:chOff x="6591300" y="1966752"/>
            <a:chExt cx="830580" cy="975045"/>
          </a:xfrm>
        </p:grpSpPr>
        <p:sp>
          <p:nvSpPr>
            <p:cNvPr id="27" name="任意多边形 217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ysClr val="windowText" lastClr="000000">
                    <a:lumMod val="85000"/>
                    <a:lumOff val="15000"/>
                  </a:sysClr>
                </a:gs>
                <a:gs pos="7000">
                  <a:sysClr val="windowText" lastClr="000000">
                    <a:lumMod val="85000"/>
                    <a:lumOff val="15000"/>
                  </a:sys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28" name="任意多边形 218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 w="12700" cap="flat" cmpd="sng" algn="ctr">
              <a:gradFill>
                <a:gsLst>
                  <a:gs pos="0">
                    <a:sysClr val="window" lastClr="FFFFFF">
                      <a:lumMod val="50000"/>
                    </a:sysClr>
                  </a:gs>
                  <a:gs pos="69000">
                    <a:sysClr val="window" lastClr="FFFFFF">
                      <a:lumMod val="85000"/>
                    </a:sysClr>
                  </a:gs>
                  <a:gs pos="35000">
                    <a:srgbClr val="C9C9C9"/>
                  </a:gs>
                  <a:gs pos="56000">
                    <a:sysClr val="window" lastClr="FFFFFF">
                      <a:lumMod val="50000"/>
                    </a:sysClr>
                  </a:gs>
                  <a:gs pos="22000">
                    <a:sysClr val="window" lastClr="FFFFFF">
                      <a:lumMod val="50000"/>
                    </a:sysClr>
                  </a:gs>
                  <a:gs pos="8400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 smtClean="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grpSp>
        <p:nvGrpSpPr>
          <p:cNvPr id="29" name="组合 220"/>
          <p:cNvGrpSpPr/>
          <p:nvPr/>
        </p:nvGrpSpPr>
        <p:grpSpPr>
          <a:xfrm>
            <a:off x="1192633" y="5610088"/>
            <a:ext cx="2304757" cy="457748"/>
            <a:chOff x="1200391" y="5723680"/>
            <a:chExt cx="2304757" cy="457748"/>
          </a:xfrm>
        </p:grpSpPr>
        <p:sp>
          <p:nvSpPr>
            <p:cNvPr id="30" name="圆角矩形 221"/>
            <p:cNvSpPr/>
            <p:nvPr/>
          </p:nvSpPr>
          <p:spPr>
            <a:xfrm>
              <a:off x="1232023" y="5736312"/>
              <a:ext cx="2244948" cy="44511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D492C"/>
                </a:gs>
                <a:gs pos="100000">
                  <a:srgbClr val="DE163D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31" name="文本框 268"/>
            <p:cNvSpPr txBox="1"/>
            <p:nvPr/>
          </p:nvSpPr>
          <p:spPr>
            <a:xfrm>
              <a:off x="1200391" y="5723680"/>
              <a:ext cx="2304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altLang="zh-CN" kern="0" dirty="0" smtClean="0">
                  <a:solidFill>
                    <a:srgbClr val="FFFFFF"/>
                  </a:solidFill>
                  <a:latin typeface="Georgia" panose="020405020504050203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Целевой</a:t>
              </a:r>
              <a:endParaRPr lang="en-US" altLang="zh-CN" kern="0" dirty="0" smtClean="0">
                <a:solidFill>
                  <a:srgbClr val="FFFFFF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32" name="组合 223"/>
          <p:cNvGrpSpPr/>
          <p:nvPr/>
        </p:nvGrpSpPr>
        <p:grpSpPr>
          <a:xfrm>
            <a:off x="4813352" y="5610088"/>
            <a:ext cx="2684873" cy="449007"/>
            <a:chOff x="4616894" y="6382164"/>
            <a:chExt cx="2684873" cy="449007"/>
          </a:xfrm>
        </p:grpSpPr>
        <p:sp>
          <p:nvSpPr>
            <p:cNvPr id="33" name="圆角矩形 224"/>
            <p:cNvSpPr/>
            <p:nvPr/>
          </p:nvSpPr>
          <p:spPr>
            <a:xfrm>
              <a:off x="4882275" y="6386055"/>
              <a:ext cx="2244948" cy="44511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1B3C5"/>
                </a:gs>
                <a:gs pos="100000">
                  <a:srgbClr val="009F9B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34" name="文本框 268"/>
            <p:cNvSpPr txBox="1"/>
            <p:nvPr/>
          </p:nvSpPr>
          <p:spPr>
            <a:xfrm>
              <a:off x="4616894" y="6382164"/>
              <a:ext cx="2684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altLang="zh-CN" kern="0" dirty="0" smtClean="0">
                  <a:solidFill>
                    <a:srgbClr val="FFFFFF"/>
                  </a:solidFill>
                  <a:latin typeface="Georgia" panose="020405020504050203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Содержательный</a:t>
              </a:r>
              <a:endParaRPr lang="en-US" altLang="zh-CN" kern="0" dirty="0" smtClean="0">
                <a:solidFill>
                  <a:srgbClr val="FFFFFF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35" name="组合 226"/>
          <p:cNvGrpSpPr/>
          <p:nvPr/>
        </p:nvGrpSpPr>
        <p:grpSpPr>
          <a:xfrm>
            <a:off x="8838031" y="5610087"/>
            <a:ext cx="2476204" cy="457749"/>
            <a:chOff x="8662569" y="5723679"/>
            <a:chExt cx="2342686" cy="457749"/>
          </a:xfrm>
        </p:grpSpPr>
        <p:sp>
          <p:nvSpPr>
            <p:cNvPr id="36" name="圆角矩形 227"/>
            <p:cNvSpPr/>
            <p:nvPr/>
          </p:nvSpPr>
          <p:spPr>
            <a:xfrm>
              <a:off x="8799493" y="5736312"/>
              <a:ext cx="2084760" cy="44511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7B64A9"/>
                </a:gs>
                <a:gs pos="100000">
                  <a:srgbClr val="473F8E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37" name="文本框 80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8662569" y="5723679"/>
              <a:ext cx="2342686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altLang="zh-CN" kern="0" dirty="0" smtClean="0">
                  <a:solidFill>
                    <a:srgbClr val="FFFFFF"/>
                  </a:solidFill>
                  <a:latin typeface="Georgia" panose="020405020504050203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Организационный</a:t>
              </a:r>
              <a:endParaRPr lang="en-US" altLang="zh-CN" kern="0" dirty="0" smtClean="0">
                <a:solidFill>
                  <a:srgbClr val="FFFFFF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38" name="TextBox 26"/>
          <p:cNvSpPr txBox="1"/>
          <p:nvPr/>
        </p:nvSpPr>
        <p:spPr bwMode="auto">
          <a:xfrm>
            <a:off x="4967362" y="2762390"/>
            <a:ext cx="242396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zh-CN" sz="1400" b="1" dirty="0">
                <a:solidFill>
                  <a:srgbClr val="C00000"/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рабочие программы </a:t>
            </a:r>
            <a:r>
              <a:rPr lang="ru-RU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учебных предметов, учебных курсов (в том числе </a:t>
            </a:r>
            <a:r>
              <a:rPr lang="ru-RU" altLang="zh-CN" sz="1400" b="1" dirty="0">
                <a:solidFill>
                  <a:srgbClr val="C00000"/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внеурочной деятельности</a:t>
            </a:r>
            <a:r>
              <a:rPr lang="ru-RU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), учебных модулей;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zh-CN" sz="1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Программа формирования </a:t>
            </a:r>
            <a:r>
              <a:rPr lang="ru-RU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универсальных учебных действий у обучающихся;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zh-CN" sz="1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рабочая программа </a:t>
            </a:r>
            <a:r>
              <a:rPr lang="ru-RU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воспитания;</a:t>
            </a:r>
          </a:p>
        </p:txBody>
      </p:sp>
      <p:sp>
        <p:nvSpPr>
          <p:cNvPr id="39" name="TextBox 26"/>
          <p:cNvSpPr txBox="1"/>
          <p:nvPr/>
        </p:nvSpPr>
        <p:spPr bwMode="auto">
          <a:xfrm>
            <a:off x="8810830" y="2788494"/>
            <a:ext cx="238520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учебный план;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zh-CN" sz="1400" b="1" dirty="0">
                <a:solidFill>
                  <a:srgbClr val="C00000"/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план внеурочной деятельности;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календарный учебный график;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календарный план воспитательной </a:t>
            </a:r>
            <a:r>
              <a:rPr lang="ru-RU" altLang="zh-CN" sz="1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работы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zh-CN" sz="1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Характеристика условий </a:t>
            </a:r>
            <a:r>
              <a:rPr lang="ru-RU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реализации программы основного общего образования</a:t>
            </a:r>
          </a:p>
        </p:txBody>
      </p:sp>
      <p:sp>
        <p:nvSpPr>
          <p:cNvPr id="40" name="Заголовок 1"/>
          <p:cNvSpPr>
            <a:spLocks noGrp="1"/>
          </p:cNvSpPr>
          <p:nvPr>
            <p:ph type="title"/>
          </p:nvPr>
        </p:nvSpPr>
        <p:spPr>
          <a:xfrm>
            <a:off x="1942228" y="293211"/>
            <a:ext cx="8697442" cy="553998"/>
          </a:xfr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Основная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образовательная программа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29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203015" y="911857"/>
            <a:ext cx="9512089" cy="538609"/>
          </a:xfrm>
          <a:prstGeom prst="rect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30460" y="2623469"/>
            <a:ext cx="4188079" cy="2716149"/>
            <a:chOff x="2280285" y="2724150"/>
            <a:chExt cx="4188079" cy="271614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3484" y="3170641"/>
              <a:ext cx="2590800" cy="17678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60949" y="2724150"/>
              <a:ext cx="878205" cy="733425"/>
            </a:xfrm>
            <a:custGeom>
              <a:avLst/>
              <a:gdLst/>
              <a:ahLst/>
              <a:cxnLst/>
              <a:rect l="l" t="t" r="r" b="b"/>
              <a:pathLst>
                <a:path w="878204" h="733425">
                  <a:moveTo>
                    <a:pt x="693038" y="0"/>
                  </a:moveTo>
                  <a:lnTo>
                    <a:pt x="733678" y="51815"/>
                  </a:lnTo>
                  <a:lnTo>
                    <a:pt x="62991" y="577976"/>
                  </a:lnTo>
                  <a:lnTo>
                    <a:pt x="22351" y="526161"/>
                  </a:lnTo>
                  <a:lnTo>
                    <a:pt x="0" y="711073"/>
                  </a:lnTo>
                  <a:lnTo>
                    <a:pt x="184912" y="733425"/>
                  </a:lnTo>
                  <a:lnTo>
                    <a:pt x="144272" y="681609"/>
                  </a:lnTo>
                  <a:lnTo>
                    <a:pt x="815086" y="155448"/>
                  </a:lnTo>
                  <a:lnTo>
                    <a:pt x="855726" y="207263"/>
                  </a:lnTo>
                  <a:lnTo>
                    <a:pt x="878077" y="22351"/>
                  </a:lnTo>
                  <a:lnTo>
                    <a:pt x="69303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560949" y="2724150"/>
              <a:ext cx="878205" cy="733425"/>
            </a:xfrm>
            <a:custGeom>
              <a:avLst/>
              <a:gdLst/>
              <a:ahLst/>
              <a:cxnLst/>
              <a:rect l="l" t="t" r="r" b="b"/>
              <a:pathLst>
                <a:path w="878204" h="733425">
                  <a:moveTo>
                    <a:pt x="878077" y="22351"/>
                  </a:moveTo>
                  <a:lnTo>
                    <a:pt x="855726" y="207263"/>
                  </a:lnTo>
                  <a:lnTo>
                    <a:pt x="815086" y="155448"/>
                  </a:lnTo>
                  <a:lnTo>
                    <a:pt x="144272" y="681609"/>
                  </a:lnTo>
                  <a:lnTo>
                    <a:pt x="184912" y="733425"/>
                  </a:lnTo>
                  <a:lnTo>
                    <a:pt x="0" y="711073"/>
                  </a:lnTo>
                  <a:lnTo>
                    <a:pt x="22351" y="526161"/>
                  </a:lnTo>
                  <a:lnTo>
                    <a:pt x="62991" y="577976"/>
                  </a:lnTo>
                  <a:lnTo>
                    <a:pt x="733678" y="51815"/>
                  </a:lnTo>
                  <a:lnTo>
                    <a:pt x="693038" y="0"/>
                  </a:lnTo>
                  <a:lnTo>
                    <a:pt x="878077" y="22351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280285" y="4781804"/>
              <a:ext cx="962660" cy="658495"/>
            </a:xfrm>
            <a:custGeom>
              <a:avLst/>
              <a:gdLst/>
              <a:ahLst/>
              <a:cxnLst/>
              <a:rect l="l" t="t" r="r" b="b"/>
              <a:pathLst>
                <a:path w="962660" h="658495">
                  <a:moveTo>
                    <a:pt x="783082" y="0"/>
                  </a:moveTo>
                  <a:lnTo>
                    <a:pt x="816228" y="56515"/>
                  </a:lnTo>
                  <a:lnTo>
                    <a:pt x="79756" y="488950"/>
                  </a:lnTo>
                  <a:lnTo>
                    <a:pt x="46608" y="432435"/>
                  </a:lnTo>
                  <a:lnTo>
                    <a:pt x="0" y="611632"/>
                  </a:lnTo>
                  <a:lnTo>
                    <a:pt x="179196" y="658241"/>
                  </a:lnTo>
                  <a:lnTo>
                    <a:pt x="146050" y="601853"/>
                  </a:lnTo>
                  <a:lnTo>
                    <a:pt x="882522" y="169418"/>
                  </a:lnTo>
                  <a:lnTo>
                    <a:pt x="915796" y="225933"/>
                  </a:lnTo>
                  <a:lnTo>
                    <a:pt x="962406" y="46609"/>
                  </a:lnTo>
                  <a:lnTo>
                    <a:pt x="78308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280285" y="4781804"/>
              <a:ext cx="962660" cy="658495"/>
            </a:xfrm>
            <a:custGeom>
              <a:avLst/>
              <a:gdLst/>
              <a:ahLst/>
              <a:cxnLst/>
              <a:rect l="l" t="t" r="r" b="b"/>
              <a:pathLst>
                <a:path w="962660" h="658495">
                  <a:moveTo>
                    <a:pt x="0" y="611632"/>
                  </a:moveTo>
                  <a:lnTo>
                    <a:pt x="46608" y="432435"/>
                  </a:lnTo>
                  <a:lnTo>
                    <a:pt x="79756" y="488950"/>
                  </a:lnTo>
                  <a:lnTo>
                    <a:pt x="816228" y="56515"/>
                  </a:lnTo>
                  <a:lnTo>
                    <a:pt x="783082" y="0"/>
                  </a:lnTo>
                  <a:lnTo>
                    <a:pt x="962406" y="46609"/>
                  </a:lnTo>
                  <a:lnTo>
                    <a:pt x="915796" y="225933"/>
                  </a:lnTo>
                  <a:lnTo>
                    <a:pt x="882522" y="169418"/>
                  </a:lnTo>
                  <a:lnTo>
                    <a:pt x="146050" y="601853"/>
                  </a:lnTo>
                  <a:lnTo>
                    <a:pt x="179196" y="658241"/>
                  </a:lnTo>
                  <a:lnTo>
                    <a:pt x="0" y="61163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493639" y="4636007"/>
              <a:ext cx="974725" cy="645160"/>
            </a:xfrm>
            <a:custGeom>
              <a:avLst/>
              <a:gdLst/>
              <a:ahLst/>
              <a:cxnLst/>
              <a:rect l="l" t="t" r="r" b="b"/>
              <a:pathLst>
                <a:path w="974725" h="645160">
                  <a:moveTo>
                    <a:pt x="178181" y="0"/>
                  </a:moveTo>
                  <a:lnTo>
                    <a:pt x="0" y="50546"/>
                  </a:lnTo>
                  <a:lnTo>
                    <a:pt x="50546" y="228727"/>
                  </a:lnTo>
                  <a:lnTo>
                    <a:pt x="82423" y="171577"/>
                  </a:lnTo>
                  <a:lnTo>
                    <a:pt x="828166" y="587883"/>
                  </a:lnTo>
                  <a:lnTo>
                    <a:pt x="796289" y="645033"/>
                  </a:lnTo>
                  <a:lnTo>
                    <a:pt x="974471" y="594487"/>
                  </a:lnTo>
                  <a:lnTo>
                    <a:pt x="923925" y="416306"/>
                  </a:lnTo>
                  <a:lnTo>
                    <a:pt x="892048" y="473583"/>
                  </a:lnTo>
                  <a:lnTo>
                    <a:pt x="146303" y="57150"/>
                  </a:lnTo>
                  <a:lnTo>
                    <a:pt x="17818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493639" y="4636007"/>
              <a:ext cx="974725" cy="645160"/>
            </a:xfrm>
            <a:custGeom>
              <a:avLst/>
              <a:gdLst/>
              <a:ahLst/>
              <a:cxnLst/>
              <a:rect l="l" t="t" r="r" b="b"/>
              <a:pathLst>
                <a:path w="974725" h="645160">
                  <a:moveTo>
                    <a:pt x="974471" y="594487"/>
                  </a:moveTo>
                  <a:lnTo>
                    <a:pt x="796289" y="645033"/>
                  </a:lnTo>
                  <a:lnTo>
                    <a:pt x="828166" y="587883"/>
                  </a:lnTo>
                  <a:lnTo>
                    <a:pt x="82423" y="171577"/>
                  </a:lnTo>
                  <a:lnTo>
                    <a:pt x="50546" y="228727"/>
                  </a:lnTo>
                  <a:lnTo>
                    <a:pt x="0" y="50546"/>
                  </a:lnTo>
                  <a:lnTo>
                    <a:pt x="178181" y="0"/>
                  </a:lnTo>
                  <a:lnTo>
                    <a:pt x="146303" y="57150"/>
                  </a:lnTo>
                  <a:lnTo>
                    <a:pt x="892048" y="473583"/>
                  </a:lnTo>
                  <a:lnTo>
                    <a:pt x="923925" y="416306"/>
                  </a:lnTo>
                  <a:lnTo>
                    <a:pt x="974471" y="594487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65514" y="155779"/>
            <a:ext cx="9489740" cy="1121461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  <a:tabLst>
                <a:tab pos="6437630" algn="l"/>
              </a:tabLst>
            </a:pPr>
            <a:r>
              <a:rPr lang="ru-RU" sz="3600" b="1" dirty="0">
                <a:solidFill>
                  <a:schemeClr val="bg1"/>
                </a:solidFill>
                <a:latin typeface="Georgia" panose="02040502050405020303" pitchFamily="18" charset="0"/>
                <a:cs typeface="Calibri"/>
              </a:rPr>
              <a:t>Реализация плана внеурочной деятельности </a:t>
            </a:r>
            <a:endParaRPr sz="3600" b="1" dirty="0">
              <a:solidFill>
                <a:schemeClr val="bg1"/>
              </a:solidFill>
              <a:latin typeface="Georgia" panose="02040502050405020303" pitchFamily="18" charset="0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47128" y="5652313"/>
            <a:ext cx="537282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kern="0" dirty="0" err="1" smtClean="0">
                <a:solidFill>
                  <a:sysClr val="windowText" lastClr="000000"/>
                </a:solidFill>
                <a:latin typeface="Georgia" panose="02040502050405020303" pitchFamily="18" charset="0"/>
                <a:cs typeface="Calibri"/>
              </a:rPr>
              <a:t>Учреждения</a:t>
            </a:r>
            <a:r>
              <a:rPr lang="ru-RU" sz="3200" b="1" kern="0" dirty="0" smtClean="0">
                <a:solidFill>
                  <a:sysClr val="windowText" lastClr="000000"/>
                </a:solidFill>
                <a:latin typeface="Georgia" panose="02040502050405020303" pitchFamily="18" charset="0"/>
                <a:cs typeface="Calibri"/>
              </a:rPr>
              <a:t> СПО и </a:t>
            </a:r>
            <a:r>
              <a:rPr sz="3200" b="1" kern="0" spc="-25" dirty="0" smtClean="0">
                <a:solidFill>
                  <a:sysClr val="windowText" lastClr="000000"/>
                </a:solidFill>
                <a:latin typeface="Georgia" panose="02040502050405020303" pitchFamily="18" charset="0"/>
                <a:cs typeface="Calibri"/>
              </a:rPr>
              <a:t>ВПО</a:t>
            </a:r>
            <a:endParaRPr sz="3200" kern="0" dirty="0">
              <a:solidFill>
                <a:sysClr val="windowText" lastClr="000000"/>
              </a:solidFill>
              <a:latin typeface="Georgia" panose="02040502050405020303" pitchFamily="18" charset="0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658361" y="2706116"/>
            <a:ext cx="939800" cy="730250"/>
            <a:chOff x="2134361" y="2706116"/>
            <a:chExt cx="939800" cy="730250"/>
          </a:xfrm>
        </p:grpSpPr>
        <p:sp>
          <p:nvSpPr>
            <p:cNvPr id="14" name="object 14"/>
            <p:cNvSpPr/>
            <p:nvPr/>
          </p:nvSpPr>
          <p:spPr>
            <a:xfrm>
              <a:off x="2147061" y="2718816"/>
              <a:ext cx="914400" cy="704850"/>
            </a:xfrm>
            <a:custGeom>
              <a:avLst/>
              <a:gdLst/>
              <a:ahLst/>
              <a:cxnLst/>
              <a:rect l="l" t="t" r="r" b="b"/>
              <a:pathLst>
                <a:path w="914400" h="704850">
                  <a:moveTo>
                    <a:pt x="182499" y="0"/>
                  </a:moveTo>
                  <a:lnTo>
                    <a:pt x="0" y="32258"/>
                  </a:lnTo>
                  <a:lnTo>
                    <a:pt x="32257" y="214630"/>
                  </a:lnTo>
                  <a:lnTo>
                    <a:pt x="69850" y="161036"/>
                  </a:lnTo>
                  <a:lnTo>
                    <a:pt x="769493" y="650748"/>
                  </a:lnTo>
                  <a:lnTo>
                    <a:pt x="732027" y="704342"/>
                  </a:lnTo>
                  <a:lnTo>
                    <a:pt x="914400" y="672211"/>
                  </a:lnTo>
                  <a:lnTo>
                    <a:pt x="882142" y="489712"/>
                  </a:lnTo>
                  <a:lnTo>
                    <a:pt x="844676" y="543433"/>
                  </a:lnTo>
                  <a:lnTo>
                    <a:pt x="144906" y="53721"/>
                  </a:lnTo>
                  <a:lnTo>
                    <a:pt x="18249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147061" y="2718816"/>
              <a:ext cx="914400" cy="704850"/>
            </a:xfrm>
            <a:custGeom>
              <a:avLst/>
              <a:gdLst/>
              <a:ahLst/>
              <a:cxnLst/>
              <a:rect l="l" t="t" r="r" b="b"/>
              <a:pathLst>
                <a:path w="914400" h="704850">
                  <a:moveTo>
                    <a:pt x="0" y="32258"/>
                  </a:moveTo>
                  <a:lnTo>
                    <a:pt x="182499" y="0"/>
                  </a:lnTo>
                  <a:lnTo>
                    <a:pt x="144906" y="53721"/>
                  </a:lnTo>
                  <a:lnTo>
                    <a:pt x="844676" y="543433"/>
                  </a:lnTo>
                  <a:lnTo>
                    <a:pt x="882142" y="489712"/>
                  </a:lnTo>
                  <a:lnTo>
                    <a:pt x="914400" y="672211"/>
                  </a:lnTo>
                  <a:lnTo>
                    <a:pt x="732027" y="704342"/>
                  </a:lnTo>
                  <a:lnTo>
                    <a:pt x="769493" y="650748"/>
                  </a:lnTo>
                  <a:lnTo>
                    <a:pt x="69850" y="161036"/>
                  </a:lnTo>
                  <a:lnTo>
                    <a:pt x="32257" y="214630"/>
                  </a:lnTo>
                  <a:lnTo>
                    <a:pt x="0" y="32258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55791" y="5552576"/>
            <a:ext cx="5668582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200" b="1" kern="0" spc="-10" dirty="0" err="1">
                <a:solidFill>
                  <a:sysClr val="windowText" lastClr="000000"/>
                </a:solidFill>
                <a:latin typeface="Georgia" panose="02040502050405020303" pitchFamily="18" charset="0"/>
                <a:cs typeface="Arial"/>
              </a:rPr>
              <a:t>Учреждения</a:t>
            </a:r>
            <a:r>
              <a:rPr sz="3200" b="1" kern="0" spc="-125" dirty="0">
                <a:solidFill>
                  <a:sysClr val="windowText" lastClr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3200" b="1" kern="0" spc="-10" dirty="0" err="1" smtClean="0">
                <a:solidFill>
                  <a:sysClr val="windowText" lastClr="000000"/>
                </a:solidFill>
                <a:latin typeface="Georgia" panose="02040502050405020303" pitchFamily="18" charset="0"/>
                <a:cs typeface="Arial"/>
              </a:rPr>
              <a:t>культуры</a:t>
            </a:r>
            <a:r>
              <a:rPr lang="ru-RU" sz="3200" b="1" kern="0" spc="-10" dirty="0" smtClean="0">
                <a:solidFill>
                  <a:sysClr val="windowText" lastClr="000000"/>
                </a:solidFill>
                <a:latin typeface="Georgia" panose="02040502050405020303" pitchFamily="18" charset="0"/>
                <a:cs typeface="Arial"/>
              </a:rPr>
              <a:t>              и спорта</a:t>
            </a:r>
            <a:endParaRPr sz="3200" kern="0" dirty="0">
              <a:solidFill>
                <a:sysClr val="windowText" lastClr="000000"/>
              </a:solidFill>
              <a:latin typeface="Georgia" panose="02040502050405020303" pitchFamily="18" charset="0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7157" y="2033318"/>
            <a:ext cx="447031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kern="0" dirty="0">
                <a:solidFill>
                  <a:sysClr val="windowText" lastClr="000000"/>
                </a:solidFill>
                <a:latin typeface="Georgia" panose="02040502050405020303" pitchFamily="18" charset="0"/>
                <a:cs typeface="Calibri"/>
              </a:rPr>
              <a:t>Учреждения</a:t>
            </a:r>
            <a:r>
              <a:rPr sz="3200" b="1" kern="0" spc="-160" dirty="0">
                <a:solidFill>
                  <a:sysClr val="windowText" lastClr="000000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3200" b="1" kern="0" spc="-25" dirty="0">
                <a:solidFill>
                  <a:sysClr val="windowText" lastClr="000000"/>
                </a:solidFill>
                <a:latin typeface="Georgia" panose="02040502050405020303" pitchFamily="18" charset="0"/>
                <a:cs typeface="Calibri"/>
              </a:rPr>
              <a:t>ДПО</a:t>
            </a:r>
            <a:endParaRPr sz="3200" kern="0" dirty="0">
              <a:solidFill>
                <a:sysClr val="windowText" lastClr="000000"/>
              </a:solidFill>
              <a:latin typeface="Georgia" panose="02040502050405020303" pitchFamily="18" charset="0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75627" y="2007565"/>
            <a:ext cx="510474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kern="0" dirty="0">
                <a:solidFill>
                  <a:sysClr val="windowText" lastClr="000000"/>
                </a:solidFill>
                <a:latin typeface="Georgia" panose="02040502050405020303" pitchFamily="18" charset="0"/>
                <a:cs typeface="Calibri"/>
              </a:rPr>
              <a:t>Научные</a:t>
            </a:r>
            <a:r>
              <a:rPr sz="3200" b="1" kern="0" spc="-75" dirty="0">
                <a:solidFill>
                  <a:sysClr val="windowText" lastClr="000000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3200" b="1" kern="0" spc="-10" dirty="0">
                <a:solidFill>
                  <a:sysClr val="windowText" lastClr="000000"/>
                </a:solidFill>
                <a:latin typeface="Georgia" panose="02040502050405020303" pitchFamily="18" charset="0"/>
                <a:cs typeface="Calibri"/>
              </a:rPr>
              <a:t>организации</a:t>
            </a:r>
            <a:endParaRPr sz="3200" kern="0" dirty="0">
              <a:solidFill>
                <a:sysClr val="windowText" lastClr="000000"/>
              </a:solidFill>
              <a:latin typeface="Georgia" panose="02040502050405020303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288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22628" y="315787"/>
            <a:ext cx="11608011" cy="538609"/>
          </a:xfrm>
          <a:prstGeom prst="rect">
            <a:avLst/>
          </a:prstGeom>
          <a:ln w="19050">
            <a:solidFill>
              <a:srgbClr val="1F497D">
                <a:lumMod val="40000"/>
                <a:lumOff val="60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910669" y="1013338"/>
            <a:ext cx="5821642" cy="5825319"/>
          </a:xfrm>
          <a:prstGeom prst="ellipse">
            <a:avLst/>
          </a:prstGeom>
          <a:noFill/>
          <a:ln w="9">
            <a:solidFill>
              <a:srgbClr val="40937D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 b="1">
              <a:solidFill>
                <a:prstClr val="black"/>
              </a:solidFill>
            </a:endParaRP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5219016" y="1002688"/>
            <a:ext cx="688970" cy="6713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1799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105282" y="2035710"/>
            <a:ext cx="680356" cy="6766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1799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370068" y="3271383"/>
            <a:ext cx="678517" cy="6766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1799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TextBox 19"/>
          <p:cNvSpPr>
            <a:spLocks noChangeArrowheads="1"/>
          </p:cNvSpPr>
          <p:nvPr/>
        </p:nvSpPr>
        <p:spPr bwMode="auto">
          <a:xfrm>
            <a:off x="6278182" y="1043325"/>
            <a:ext cx="52154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ru-RU" altLang="zh-CN" sz="2000" b="1" dirty="0" smtClean="0">
                <a:solidFill>
                  <a:prstClr val="black"/>
                </a:solidFill>
                <a:latin typeface="Georgia" panose="02040502050405020303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Активность и самостоятельность обучающихся</a:t>
            </a:r>
            <a:endParaRPr lang="ru-RU" altLang="zh-CN" sz="2000" dirty="0">
              <a:solidFill>
                <a:prstClr val="black">
                  <a:lumMod val="75000"/>
                  <a:lumOff val="25000"/>
                </a:prstClr>
              </a:solidFill>
              <a:latin typeface="Georgia" panose="02040502050405020303" pitchFamily="18" charset="0"/>
              <a:cs typeface="Open Sans" panose="020B0606030504020204" pitchFamily="34" charset="0"/>
            </a:endParaRPr>
          </a:p>
        </p:txBody>
      </p:sp>
      <p:sp>
        <p:nvSpPr>
          <p:cNvPr id="11" name="TextBox 20"/>
          <p:cNvSpPr>
            <a:spLocks noChangeArrowheads="1"/>
          </p:cNvSpPr>
          <p:nvPr/>
        </p:nvSpPr>
        <p:spPr bwMode="auto">
          <a:xfrm>
            <a:off x="6954807" y="2124663"/>
            <a:ext cx="41887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ru-RU" altLang="zh-CN" sz="2000" b="1" dirty="0" smtClean="0">
                <a:solidFill>
                  <a:prstClr val="black"/>
                </a:solidFill>
                <a:latin typeface="Georgia" panose="02040502050405020303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Сочетание индивидуальной и групповой работы</a:t>
            </a:r>
            <a:endParaRPr lang="ru-RU" altLang="zh-CN" sz="2000" dirty="0">
              <a:solidFill>
                <a:prstClr val="black">
                  <a:lumMod val="75000"/>
                  <a:lumOff val="25000"/>
                </a:prstClr>
              </a:solidFill>
              <a:latin typeface="Georgia" panose="02040502050405020303" pitchFamily="18" charset="0"/>
              <a:cs typeface="Open Sans" panose="020B0606030504020204" pitchFamily="34" charset="0"/>
            </a:endParaRPr>
          </a:p>
        </p:txBody>
      </p:sp>
      <p:sp>
        <p:nvSpPr>
          <p:cNvPr id="12" name="TextBox 21"/>
          <p:cNvSpPr>
            <a:spLocks noChangeArrowheads="1"/>
          </p:cNvSpPr>
          <p:nvPr/>
        </p:nvSpPr>
        <p:spPr bwMode="auto">
          <a:xfrm>
            <a:off x="7160757" y="3437567"/>
            <a:ext cx="41869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ru-RU" altLang="zh-CN" sz="2000" b="1" dirty="0" smtClean="0">
                <a:solidFill>
                  <a:prstClr val="black"/>
                </a:solidFill>
                <a:latin typeface="Georgia" panose="02040502050405020303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Гибкий режим занятий</a:t>
            </a:r>
            <a:endParaRPr lang="ru-RU" altLang="zh-CN" sz="2000" dirty="0">
              <a:solidFill>
                <a:prstClr val="black">
                  <a:lumMod val="75000"/>
                  <a:lumOff val="25000"/>
                </a:prstClr>
              </a:solidFill>
              <a:latin typeface="Georgia" panose="02040502050405020303" pitchFamily="18" charset="0"/>
              <a:cs typeface="Open Sans" panose="020B0606030504020204" pitchFamily="34" charset="0"/>
            </a:endParaRPr>
          </a:p>
        </p:txBody>
      </p:sp>
      <p:sp>
        <p:nvSpPr>
          <p:cNvPr id="13" name="TextBox 22"/>
          <p:cNvSpPr>
            <a:spLocks noChangeArrowheads="1"/>
          </p:cNvSpPr>
          <p:nvPr/>
        </p:nvSpPr>
        <p:spPr bwMode="auto">
          <a:xfrm>
            <a:off x="6865342" y="4651839"/>
            <a:ext cx="49584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ru-RU" altLang="zh-CN" sz="2000" b="1" dirty="0" smtClean="0">
                <a:solidFill>
                  <a:prstClr val="black"/>
                </a:solidFill>
                <a:latin typeface="Georgia" panose="02040502050405020303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Переменный состав обучающихся</a:t>
            </a:r>
            <a:r>
              <a:rPr lang="ru-RU" altLang="zh-CN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  <a:cs typeface="Open Sans" panose="020B0606030504020204" pitchFamily="34" charset="0"/>
              </a:rPr>
              <a:t> </a:t>
            </a:r>
            <a:endParaRPr lang="ru-RU" altLang="zh-CN" sz="2000" dirty="0">
              <a:solidFill>
                <a:prstClr val="black">
                  <a:lumMod val="75000"/>
                  <a:lumOff val="25000"/>
                </a:prstClr>
              </a:solidFill>
              <a:latin typeface="Georgia" panose="02040502050405020303" pitchFamily="18" charset="0"/>
              <a:cs typeface="Open Sans" panose="020B0606030504020204" pitchFamily="34" charset="0"/>
            </a:endParaRPr>
          </a:p>
        </p:txBody>
      </p:sp>
      <p:sp>
        <p:nvSpPr>
          <p:cNvPr id="14" name="TextBox 23"/>
          <p:cNvSpPr>
            <a:spLocks noChangeArrowheads="1"/>
          </p:cNvSpPr>
          <p:nvPr/>
        </p:nvSpPr>
        <p:spPr bwMode="auto">
          <a:xfrm>
            <a:off x="6431230" y="5556192"/>
            <a:ext cx="5646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2000" b="1" dirty="0" smtClean="0">
                <a:solidFill>
                  <a:prstClr val="black"/>
                </a:solidFill>
                <a:latin typeface="Georgia" panose="02040502050405020303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Проектная, исследовательская деятельность, экскурсии, походы, деловые игры и </a:t>
            </a:r>
            <a:r>
              <a:rPr lang="ru-RU" altLang="zh-CN" sz="2000" b="1" dirty="0" err="1" smtClean="0">
                <a:solidFill>
                  <a:prstClr val="black"/>
                </a:solidFill>
                <a:latin typeface="Georgia" panose="02040502050405020303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тд</a:t>
            </a:r>
            <a:r>
              <a:rPr lang="ru-RU" altLang="zh-CN" sz="2000" b="1" dirty="0" smtClean="0">
                <a:solidFill>
                  <a:prstClr val="black"/>
                </a:solidFill>
                <a:latin typeface="Georgia" panose="02040502050405020303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ru-RU" altLang="zh-CN" sz="2000" dirty="0">
              <a:solidFill>
                <a:prstClr val="black">
                  <a:lumMod val="75000"/>
                  <a:lumOff val="25000"/>
                </a:prstClr>
              </a:solidFill>
              <a:latin typeface="Georgia" panose="02040502050405020303" pitchFamily="18" charset="0"/>
              <a:cs typeface="Open Sans" panose="020B0606030504020204" pitchFamily="34" charset="0"/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1129444" y="1145845"/>
            <a:ext cx="5157834" cy="515599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 b="1">
              <a:solidFill>
                <a:prstClr val="black"/>
              </a:solidFill>
            </a:endParaRPr>
          </a:p>
        </p:txBody>
      </p:sp>
      <p:sp>
        <p:nvSpPr>
          <p:cNvPr id="18" name="TextBox 18"/>
          <p:cNvSpPr>
            <a:spLocks noChangeArrowheads="1"/>
          </p:cNvSpPr>
          <p:nvPr/>
        </p:nvSpPr>
        <p:spPr bwMode="auto">
          <a:xfrm>
            <a:off x="1090875" y="4881375"/>
            <a:ext cx="897335" cy="5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99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TITLE </a:t>
            </a:r>
          </a:p>
          <a:p>
            <a:pPr algn="ctr" eaLnBrk="1" hangingPunct="1"/>
            <a:r>
              <a:rPr lang="en-US" sz="1499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HERE</a:t>
            </a:r>
            <a:endParaRPr lang="en-US" sz="1499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475" y="1398446"/>
            <a:ext cx="4930415" cy="4650796"/>
          </a:xfrm>
          <a:prstGeom prst="rect">
            <a:avLst/>
          </a:prstGeom>
        </p:spPr>
      </p:pic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222628" y="4765180"/>
            <a:ext cx="2709107" cy="117370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До 1320 часов –НОО</a:t>
            </a:r>
          </a:p>
          <a:p>
            <a:pPr eaLnBrk="1" hangingPunct="1"/>
            <a:endParaRPr lang="ru-RU" altLang="zh-CN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0" eaLnBrk="1" hangingPunct="1"/>
            <a:r>
              <a:rPr lang="ru-RU" altLang="zh-CN" sz="1200" b="1" dirty="0">
                <a:solidFill>
                  <a:prstClr val="white"/>
                </a:solidFill>
                <a:latin typeface="Georgia" panose="02040502050405020303" pitchFamily="18" charset="0"/>
              </a:rPr>
              <a:t>До </a:t>
            </a:r>
            <a:r>
              <a:rPr lang="ru-RU" altLang="zh-CN" sz="1200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1750 </a:t>
            </a:r>
            <a:r>
              <a:rPr lang="ru-RU" altLang="zh-CN" sz="1200" b="1" dirty="0">
                <a:solidFill>
                  <a:prstClr val="white"/>
                </a:solidFill>
                <a:latin typeface="Georgia" panose="02040502050405020303" pitchFamily="18" charset="0"/>
              </a:rPr>
              <a:t>часов </a:t>
            </a:r>
            <a:r>
              <a:rPr lang="ru-RU" altLang="zh-CN" sz="1200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-ООО</a:t>
            </a:r>
            <a:endParaRPr lang="zh-CN" altLang="zh-CN" sz="1200" b="1" dirty="0">
              <a:solidFill>
                <a:prstClr val="white"/>
              </a:solidFill>
              <a:latin typeface="Georgia" panose="02040502050405020303" pitchFamily="18" charset="0"/>
            </a:endParaRPr>
          </a:p>
          <a:p>
            <a:pPr eaLnBrk="1" hangingPunct="1"/>
            <a:endParaRPr lang="zh-CN" altLang="zh-CN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object 11"/>
          <p:cNvSpPr txBox="1">
            <a:spLocks/>
          </p:cNvSpPr>
          <p:nvPr/>
        </p:nvSpPr>
        <p:spPr>
          <a:xfrm>
            <a:off x="1360412" y="195643"/>
            <a:ext cx="9489740" cy="567463"/>
          </a:xfrm>
          <a:prstGeom prst="rect">
            <a:avLst/>
          </a:prstGeom>
          <a:solidFill>
            <a:srgbClr val="1F497D"/>
          </a:solidFill>
        </p:spPr>
        <p:txBody>
          <a:bodyPr vert="horz" wrap="square" lIns="0" tIns="13335" rIns="0" bIns="0" rtlCol="0">
            <a:spAutoFit/>
          </a:bodyPr>
          <a:lstStyle>
            <a:lvl1pPr>
              <a:defRPr sz="3200" b="0" i="0">
                <a:solidFill>
                  <a:srgbClr val="3682F2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6437630" algn="l"/>
              </a:tabLst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Calibri"/>
              </a:rPr>
              <a:t>Формы внеурочной деятельности 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Calibri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105282" y="4507058"/>
            <a:ext cx="680356" cy="6766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1799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288854" y="5577240"/>
            <a:ext cx="678517" cy="68035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endParaRPr lang="zh-CN" altLang="en-US" sz="1799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66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01276" y="905991"/>
            <a:ext cx="11608011" cy="538609"/>
          </a:xfrm>
          <a:prstGeom prst="rect">
            <a:avLst/>
          </a:prstGeom>
          <a:ln w="19050">
            <a:solidFill>
              <a:srgbClr val="1F497D">
                <a:lumMod val="40000"/>
                <a:lumOff val="60000"/>
              </a:srgbClr>
            </a:solidFill>
          </a:ln>
        </p:spPr>
        <p:txBody>
          <a:bodyPr wrap="square">
            <a:spAutoFit/>
          </a:bodyPr>
          <a:lstStyle/>
          <a:p>
            <a:pPr algn="just"/>
            <a:endParaRPr lang="ru-RU" sz="1100" kern="0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kern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kern="0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bject 11"/>
          <p:cNvSpPr txBox="1">
            <a:spLocks/>
          </p:cNvSpPr>
          <p:nvPr/>
        </p:nvSpPr>
        <p:spPr>
          <a:xfrm>
            <a:off x="1360412" y="195643"/>
            <a:ext cx="9489740" cy="1121461"/>
          </a:xfrm>
          <a:prstGeom prst="rect">
            <a:avLst/>
          </a:prstGeom>
          <a:solidFill>
            <a:srgbClr val="1F497D"/>
          </a:solidFill>
        </p:spPr>
        <p:txBody>
          <a:bodyPr vert="horz" wrap="square" lIns="0" tIns="13335" rIns="0" bIns="0" rtlCol="0">
            <a:spAutoFit/>
          </a:bodyPr>
          <a:lstStyle>
            <a:lvl1pPr>
              <a:defRPr sz="3200" b="0" i="0">
                <a:solidFill>
                  <a:srgbClr val="3682F2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lvl="0" algn="ctr">
              <a:spcBef>
                <a:spcPts val="105"/>
              </a:spcBef>
              <a:tabLst>
                <a:tab pos="6437630" algn="l"/>
              </a:tabLst>
            </a:pPr>
            <a:r>
              <a:rPr lang="ru-RU" sz="3600" b="1" kern="0" dirty="0">
                <a:solidFill>
                  <a:sysClr val="window" lastClr="FFFFFF"/>
                </a:solidFill>
                <a:latin typeface="Georgia" panose="02040502050405020303" pitchFamily="18" charset="0"/>
                <a:cs typeface="Calibri"/>
              </a:rPr>
              <a:t>Содержательное наполнение внеурочной деятельности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Calibri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781396" y="1825996"/>
            <a:ext cx="10806545" cy="1911926"/>
          </a:xfrm>
          <a:prstGeom prst="downArrow">
            <a:avLst/>
          </a:prstGeom>
          <a:solidFill>
            <a:schemeClr val="accent5">
              <a:lumMod val="75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Воспитание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.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288473" y="3865418"/>
            <a:ext cx="3516283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План внеурочной деятельности</a:t>
            </a:r>
            <a:endParaRPr lang="ru-RU" sz="3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55280" y="3865418"/>
            <a:ext cx="3954007" cy="2062103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Рабочая программа воспитания образовательной организации</a:t>
            </a:r>
            <a:endParaRPr lang="ru-RU" sz="3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4804756" y="4434253"/>
            <a:ext cx="2759826" cy="237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4829694" y="4974583"/>
            <a:ext cx="270995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9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720618"/>
              </p:ext>
            </p:extLst>
          </p:nvPr>
        </p:nvGraphicFramePr>
        <p:xfrm>
          <a:off x="1579418" y="849511"/>
          <a:ext cx="12477918" cy="590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Документ" r:id="rId4" imgW="9252309" imgH="5903584" progId="Word.Document.12">
                  <p:embed/>
                </p:oleObj>
              </mc:Choice>
              <mc:Fallback>
                <p:oleObj name="Документ" r:id="rId4" imgW="9252309" imgH="59035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9418" y="849511"/>
                        <a:ext cx="12477918" cy="5903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bject 11"/>
          <p:cNvSpPr txBox="1">
            <a:spLocks/>
          </p:cNvSpPr>
          <p:nvPr/>
        </p:nvSpPr>
        <p:spPr>
          <a:xfrm>
            <a:off x="648392" y="95890"/>
            <a:ext cx="10426203" cy="567463"/>
          </a:xfrm>
          <a:prstGeom prst="rect">
            <a:avLst/>
          </a:prstGeom>
          <a:solidFill>
            <a:srgbClr val="1F497D"/>
          </a:solidFill>
        </p:spPr>
        <p:txBody>
          <a:bodyPr vert="horz" wrap="square" lIns="0" tIns="13335" rIns="0" bIns="0" rtlCol="0">
            <a:spAutoFit/>
          </a:bodyPr>
          <a:lstStyle>
            <a:lvl1pPr>
              <a:defRPr sz="3200" b="0" i="0">
                <a:solidFill>
                  <a:srgbClr val="3682F2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5"/>
              </a:spcBef>
              <a:tabLst>
                <a:tab pos="6437630" algn="l"/>
              </a:tabLst>
            </a:pPr>
            <a:r>
              <a:rPr lang="ru-RU" sz="3600" b="1" kern="0" dirty="0" smtClean="0">
                <a:solidFill>
                  <a:sysClr val="window" lastClr="FFFFFF"/>
                </a:solidFill>
                <a:latin typeface="Georgia" panose="02040502050405020303" pitchFamily="18" charset="0"/>
                <a:cs typeface="Calibri"/>
              </a:rPr>
              <a:t>Модели плана внеурочной деятельности </a:t>
            </a:r>
            <a:endParaRPr lang="ru-RU" sz="3600" b="1" kern="0" dirty="0">
              <a:solidFill>
                <a:sysClr val="window" lastClr="FFFFFF"/>
              </a:solidFill>
              <a:latin typeface="Georgia" panose="02040502050405020303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73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90408" y="366645"/>
            <a:ext cx="11608011" cy="538609"/>
          </a:xfrm>
          <a:prstGeom prst="rect">
            <a:avLst/>
          </a:prstGeom>
          <a:ln w="19050">
            <a:solidFill>
              <a:srgbClr val="1F497D">
                <a:lumMod val="40000"/>
                <a:lumOff val="60000"/>
              </a:srgbClr>
            </a:solidFill>
          </a:ln>
        </p:spPr>
        <p:txBody>
          <a:bodyPr wrap="square">
            <a:spAutoFit/>
          </a:bodyPr>
          <a:lstStyle/>
          <a:p>
            <a:pPr algn="just"/>
            <a:endParaRPr lang="ru-RU" sz="1100" kern="0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kern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kern="0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711484" y="1181769"/>
            <a:ext cx="3981280" cy="196041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PA_MH_SubTitle_1"/>
          <p:cNvSpPr/>
          <p:nvPr>
            <p:custDataLst>
              <p:tags r:id="rId1"/>
            </p:custDataLst>
          </p:nvPr>
        </p:nvSpPr>
        <p:spPr>
          <a:xfrm>
            <a:off x="5537313" y="1050003"/>
            <a:ext cx="6242908" cy="792766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rgbClr val="DA4A4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just"/>
            <a:endParaRPr lang="ru-RU" altLang="zh-CN" sz="1000" dirty="0">
              <a:solidFill>
                <a:prstClr val="black">
                  <a:lumMod val="50000"/>
                  <a:lumOff val="50000"/>
                </a:prstClr>
              </a:solidFill>
              <a:latin typeface="Georgia" panose="02040502050405020303" pitchFamily="18" charset="0"/>
              <a:cs typeface="Open Sans" panose="020B0606030504020204" pitchFamily="34" charset="0"/>
            </a:endParaRPr>
          </a:p>
        </p:txBody>
      </p:sp>
      <p:sp>
        <p:nvSpPr>
          <p:cNvPr id="5" name="PA_MH_Other_1"/>
          <p:cNvSpPr/>
          <p:nvPr>
            <p:custDataLst>
              <p:tags r:id="rId2"/>
            </p:custDataLst>
          </p:nvPr>
        </p:nvSpPr>
        <p:spPr>
          <a:xfrm>
            <a:off x="4750329" y="1052974"/>
            <a:ext cx="913971" cy="782207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DA4A4F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600" b="1" kern="0" dirty="0" smtClean="0">
                <a:solidFill>
                  <a:srgbClr val="DA4A4F"/>
                </a:solidFill>
                <a:latin typeface="Georgia" panose="02040502050405020303" pitchFamily="18" charset="0"/>
                <a:ea typeface="微软雅黑"/>
                <a:cs typeface="+mn-ea"/>
                <a:sym typeface="+mn-lt"/>
              </a:rPr>
              <a:t>1</a:t>
            </a:r>
            <a:r>
              <a:rPr lang="ru-RU" altLang="zh-CN" sz="1600" b="1" kern="0" dirty="0" smtClean="0">
                <a:solidFill>
                  <a:srgbClr val="DA4A4F"/>
                </a:solidFill>
                <a:latin typeface="Georgia" panose="02040502050405020303" pitchFamily="18" charset="0"/>
                <a:ea typeface="微软雅黑"/>
                <a:cs typeface="+mn-ea"/>
                <a:sym typeface="+mn-lt"/>
              </a:rPr>
              <a:t> час</a:t>
            </a:r>
            <a:endParaRPr lang="en-US" altLang="zh-CN" sz="1600" b="1" kern="0" dirty="0">
              <a:solidFill>
                <a:srgbClr val="DA4A4F"/>
              </a:solidFill>
              <a:latin typeface="Georgia" panose="02040502050405020303" pitchFamily="18" charset="0"/>
              <a:ea typeface="微软雅黑"/>
              <a:cs typeface="+mn-ea"/>
              <a:sym typeface="+mn-lt"/>
            </a:endParaRPr>
          </a:p>
        </p:txBody>
      </p:sp>
      <p:sp>
        <p:nvSpPr>
          <p:cNvPr id="6" name="PA_MH_SubTitle_2"/>
          <p:cNvSpPr/>
          <p:nvPr>
            <p:custDataLst>
              <p:tags r:id="rId3"/>
            </p:custDataLst>
          </p:nvPr>
        </p:nvSpPr>
        <p:spPr>
          <a:xfrm>
            <a:off x="5537451" y="2016899"/>
            <a:ext cx="6242770" cy="759444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rgbClr val="6B7F37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zh-CN" altLang="en-US" sz="1138" kern="0" dirty="0" smtClean="0">
              <a:solidFill>
                <a:srgbClr val="FFFFFF"/>
              </a:solidFill>
              <a:ea typeface="微软雅黑"/>
              <a:cs typeface="+mn-ea"/>
              <a:sym typeface="+mn-lt"/>
            </a:endParaRPr>
          </a:p>
        </p:txBody>
      </p:sp>
      <p:sp>
        <p:nvSpPr>
          <p:cNvPr id="7" name="PA_MH_Other_2"/>
          <p:cNvSpPr/>
          <p:nvPr>
            <p:custDataLst>
              <p:tags r:id="rId4"/>
            </p:custDataLst>
          </p:nvPr>
        </p:nvSpPr>
        <p:spPr>
          <a:xfrm>
            <a:off x="4792502" y="2019317"/>
            <a:ext cx="871798" cy="757026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6B7F37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altLang="zh-CN" sz="3999" kern="0" dirty="0">
              <a:solidFill>
                <a:srgbClr val="6B7F37"/>
              </a:solidFill>
              <a:ea typeface="微软雅黑"/>
              <a:cs typeface="+mn-ea"/>
              <a:sym typeface="+mn-lt"/>
            </a:endParaRPr>
          </a:p>
        </p:txBody>
      </p:sp>
      <p:sp>
        <p:nvSpPr>
          <p:cNvPr id="8" name="PA_MH_SubTitle_3"/>
          <p:cNvSpPr/>
          <p:nvPr>
            <p:custDataLst>
              <p:tags r:id="rId5"/>
            </p:custDataLst>
          </p:nvPr>
        </p:nvSpPr>
        <p:spPr>
          <a:xfrm>
            <a:off x="5526965" y="2889110"/>
            <a:ext cx="6263602" cy="763957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rgbClr val="395474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zh-CN" altLang="en-US" sz="1138" kern="0" dirty="0" smtClean="0">
              <a:solidFill>
                <a:srgbClr val="FFFFFF"/>
              </a:solidFill>
              <a:ea typeface="微软雅黑"/>
              <a:cs typeface="+mn-ea"/>
              <a:sym typeface="+mn-lt"/>
            </a:endParaRPr>
          </a:p>
        </p:txBody>
      </p:sp>
      <p:sp>
        <p:nvSpPr>
          <p:cNvPr id="9" name="PA_MH_Other_3"/>
          <p:cNvSpPr/>
          <p:nvPr>
            <p:custDataLst>
              <p:tags r:id="rId6"/>
            </p:custDataLst>
          </p:nvPr>
        </p:nvSpPr>
        <p:spPr>
          <a:xfrm>
            <a:off x="4792502" y="2889110"/>
            <a:ext cx="871799" cy="763545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395474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altLang="zh-CN" sz="3999" kern="0" dirty="0">
              <a:solidFill>
                <a:srgbClr val="395474"/>
              </a:solidFill>
              <a:ea typeface="微软雅黑"/>
              <a:cs typeface="+mn-ea"/>
              <a:sym typeface="+mn-lt"/>
            </a:endParaRPr>
          </a:p>
        </p:txBody>
      </p:sp>
      <p:sp>
        <p:nvSpPr>
          <p:cNvPr id="10" name="PA_MH_SubTitle_4"/>
          <p:cNvSpPr/>
          <p:nvPr>
            <p:custDataLst>
              <p:tags r:id="rId7"/>
            </p:custDataLst>
          </p:nvPr>
        </p:nvSpPr>
        <p:spPr>
          <a:xfrm>
            <a:off x="5564563" y="4096509"/>
            <a:ext cx="6196855" cy="763545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zh-CN" altLang="en-US" sz="1138" kern="0" dirty="0" smtClean="0">
              <a:solidFill>
                <a:srgbClr val="FFFFFF"/>
              </a:solidFill>
              <a:ea typeface="微软雅黑"/>
              <a:cs typeface="+mn-ea"/>
              <a:sym typeface="+mn-lt"/>
            </a:endParaRPr>
          </a:p>
        </p:txBody>
      </p:sp>
      <p:sp>
        <p:nvSpPr>
          <p:cNvPr id="11" name="PA_MH_Other_4"/>
          <p:cNvSpPr/>
          <p:nvPr>
            <p:custDataLst>
              <p:tags r:id="rId8"/>
            </p:custDataLst>
          </p:nvPr>
        </p:nvSpPr>
        <p:spPr>
          <a:xfrm>
            <a:off x="4748773" y="4096509"/>
            <a:ext cx="956018" cy="763545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altLang="zh-CN" sz="1600" b="1" kern="0" dirty="0" smtClean="0">
                <a:solidFill>
                  <a:schemeClr val="accent1"/>
                </a:solidFill>
                <a:latin typeface="Georgia" panose="02040502050405020303" pitchFamily="18" charset="0"/>
                <a:ea typeface="微软雅黑"/>
                <a:cs typeface="+mn-ea"/>
                <a:sym typeface="+mn-lt"/>
              </a:rPr>
              <a:t>3 часа</a:t>
            </a:r>
            <a:endParaRPr lang="en-US" altLang="zh-CN" sz="1600" b="1" kern="0" dirty="0">
              <a:solidFill>
                <a:schemeClr val="accent1"/>
              </a:solidFill>
              <a:latin typeface="Georgia" panose="02040502050405020303" pitchFamily="18" charset="0"/>
              <a:ea typeface="微软雅黑"/>
              <a:cs typeface="+mn-ea"/>
              <a:sym typeface="+mn-lt"/>
            </a:endParaRPr>
          </a:p>
        </p:txBody>
      </p:sp>
      <p:sp>
        <p:nvSpPr>
          <p:cNvPr id="12" name="PA_MH_Others_1"/>
          <p:cNvSpPr txBox="1"/>
          <p:nvPr>
            <p:custDataLst>
              <p:tags r:id="rId9"/>
            </p:custDataLst>
          </p:nvPr>
        </p:nvSpPr>
        <p:spPr>
          <a:xfrm>
            <a:off x="972173" y="1752609"/>
            <a:ext cx="3582238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altLang="zh-CN" sz="2000" b="1" dirty="0" smtClean="0">
                <a:solidFill>
                  <a:schemeClr val="bg1"/>
                </a:solidFill>
                <a:latin typeface="Georgia" panose="02040502050405020303" pitchFamily="18" charset="0"/>
                <a:ea typeface="微软雅黑"/>
                <a:cs typeface="+mn-ea"/>
                <a:sym typeface="+mn-lt"/>
              </a:rPr>
              <a:t>Часть, рекомендуемая для всех обучающихся</a:t>
            </a:r>
            <a:endParaRPr lang="zh-CN" altLang="en-US" sz="2000" b="1" dirty="0">
              <a:solidFill>
                <a:schemeClr val="bg1"/>
              </a:solidFill>
              <a:latin typeface="Georgia" panose="02040502050405020303" pitchFamily="18" charset="0"/>
              <a:ea typeface="微软雅黑"/>
              <a:cs typeface="+mn-ea"/>
              <a:sym typeface="+mn-lt"/>
            </a:endParaRPr>
          </a:p>
        </p:txBody>
      </p:sp>
      <p:sp>
        <p:nvSpPr>
          <p:cNvPr id="14" name="object 11"/>
          <p:cNvSpPr txBox="1">
            <a:spLocks/>
          </p:cNvSpPr>
          <p:nvPr/>
        </p:nvSpPr>
        <p:spPr>
          <a:xfrm>
            <a:off x="938677" y="244018"/>
            <a:ext cx="9911475" cy="536685"/>
          </a:xfrm>
          <a:prstGeom prst="rect">
            <a:avLst/>
          </a:prstGeom>
          <a:solidFill>
            <a:srgbClr val="1F497D"/>
          </a:solidFill>
        </p:spPr>
        <p:txBody>
          <a:bodyPr vert="horz" wrap="square" lIns="0" tIns="13335" rIns="0" bIns="0" rtlCol="0">
            <a:spAutoFit/>
          </a:bodyPr>
          <a:lstStyle>
            <a:lvl1pPr>
              <a:defRPr sz="3200" b="0" i="0">
                <a:solidFill>
                  <a:srgbClr val="3682F2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lvl="0" algn="ctr">
              <a:spcBef>
                <a:spcPts val="105"/>
              </a:spcBef>
              <a:tabLst>
                <a:tab pos="6437630" algn="l"/>
              </a:tabLst>
            </a:pPr>
            <a:r>
              <a:rPr lang="ru-RU" sz="3400" b="1" kern="0" dirty="0" smtClean="0">
                <a:solidFill>
                  <a:sysClr val="window" lastClr="FFFFFF"/>
                </a:solidFill>
                <a:latin typeface="Georgia" panose="02040502050405020303" pitchFamily="18" charset="0"/>
                <a:cs typeface="Calibri"/>
              </a:rPr>
              <a:t>Планирование внеурочной </a:t>
            </a:r>
            <a:r>
              <a:rPr lang="ru-RU" sz="3400" b="1" kern="0" dirty="0">
                <a:solidFill>
                  <a:sysClr val="window" lastClr="FFFFFF"/>
                </a:solidFill>
                <a:latin typeface="Georgia" panose="02040502050405020303" pitchFamily="18" charset="0"/>
                <a:cs typeface="Calibri"/>
              </a:rPr>
              <a:t>деятельности</a:t>
            </a:r>
            <a:endParaRPr kumimoji="0" lang="ru-RU" sz="3400" b="1" i="0" u="none" strike="noStrike" kern="0" cap="none" spc="0" normalizeH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 panose="02040502050405020303" pitchFamily="18" charset="0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9149" y="1104105"/>
            <a:ext cx="55268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Информационно-просветительские занятия </a:t>
            </a:r>
            <a:r>
              <a:rPr lang="ru-RU" sz="14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патриотической,</a:t>
            </a:r>
            <a:r>
              <a:rPr lang="ru-RU" sz="1400" spc="4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нравственной</a:t>
            </a:r>
            <a:r>
              <a:rPr lang="ru-RU" sz="1400" spc="4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4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экологической</a:t>
            </a:r>
            <a:r>
              <a:rPr lang="ru-RU" sz="1400" spc="4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направленности</a:t>
            </a:r>
            <a:r>
              <a:rPr lang="ru-RU" sz="1400" spc="4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«Разговоры</a:t>
            </a:r>
            <a:r>
              <a:rPr lang="ru-RU" sz="1400" spc="2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 важном» (понедельник, первый урок)</a:t>
            </a:r>
            <a:endParaRPr lang="ru-RU" altLang="zh-CN" sz="1000" dirty="0">
              <a:solidFill>
                <a:schemeClr val="bg1"/>
              </a:solidFill>
              <a:latin typeface="Georgia" panose="02040502050405020303" pitchFamily="18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6717" y="2161975"/>
            <a:ext cx="5284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altLang="zh-CN" sz="1400" dirty="0" smtClean="0">
                <a:solidFill>
                  <a:schemeClr val="bg1"/>
                </a:solidFill>
                <a:latin typeface="Georgia" panose="02040502050405020303" pitchFamily="18" charset="0"/>
                <a:cs typeface="Open Sans" panose="020B0606030504020204" pitchFamily="34" charset="0"/>
              </a:rPr>
              <a:t>Занятие </a:t>
            </a:r>
            <a:r>
              <a:rPr lang="ru-RU" altLang="zh-CN" sz="1400" dirty="0">
                <a:solidFill>
                  <a:schemeClr val="bg1"/>
                </a:solidFill>
                <a:latin typeface="Georgia" panose="02040502050405020303" pitchFamily="18" charset="0"/>
                <a:cs typeface="Open Sans" panose="020B0606030504020204" pitchFamily="34" charset="0"/>
              </a:rPr>
              <a:t>по формированию функциональной грамотности обучающихся (в том числе финансовой грамотности</a:t>
            </a:r>
            <a:endParaRPr lang="ru-RU" altLang="zh-CN" sz="1000" dirty="0">
              <a:solidFill>
                <a:schemeClr val="bg1"/>
              </a:solidFill>
              <a:latin typeface="Georgia" panose="02040502050405020303" pitchFamily="18" charset="0"/>
              <a:cs typeface="Open Sans" panose="020B0606030504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45664" y="2239051"/>
            <a:ext cx="7056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600" b="1" kern="0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ea typeface="微软雅黑"/>
                <a:cs typeface="+mn-ea"/>
                <a:sym typeface="+mn-lt"/>
              </a:rPr>
              <a:t>1</a:t>
            </a:r>
            <a:r>
              <a:rPr lang="ru-RU" altLang="zh-CN" sz="1600" b="1" kern="0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ea typeface="微软雅黑"/>
                <a:cs typeface="+mn-ea"/>
                <a:sym typeface="+mn-lt"/>
              </a:rPr>
              <a:t> час</a:t>
            </a:r>
            <a:endParaRPr lang="en-US" altLang="zh-CN" sz="1600" b="1" kern="0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  <a:ea typeface="微软雅黑"/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31943" y="2991678"/>
            <a:ext cx="588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Georgia" panose="02040502050405020303" pitchFamily="18" charset="0"/>
              </a:rPr>
              <a:t>Занятия, </a:t>
            </a:r>
            <a:r>
              <a:rPr lang="ru-RU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направленные на удовлетворение </a:t>
            </a:r>
            <a:r>
              <a:rPr lang="ru-RU" sz="14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профориентационных</a:t>
            </a:r>
            <a:r>
              <a:rPr lang="ru-RU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интересов и потребностей обучающихся</a:t>
            </a:r>
            <a:endParaRPr lang="ru-RU" sz="1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26861" y="3087036"/>
            <a:ext cx="7056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600" b="1" kern="0" dirty="0" smtClean="0">
                <a:solidFill>
                  <a:schemeClr val="tx2"/>
                </a:solidFill>
                <a:latin typeface="Georgia" panose="02040502050405020303" pitchFamily="18" charset="0"/>
                <a:ea typeface="微软雅黑"/>
                <a:cs typeface="+mn-ea"/>
                <a:sym typeface="+mn-lt"/>
              </a:rPr>
              <a:t>1</a:t>
            </a:r>
            <a:r>
              <a:rPr lang="ru-RU" altLang="zh-CN" sz="1600" b="1" kern="0" dirty="0" smtClean="0">
                <a:solidFill>
                  <a:schemeClr val="tx2"/>
                </a:solidFill>
                <a:latin typeface="Georgia" panose="02040502050405020303" pitchFamily="18" charset="0"/>
                <a:ea typeface="微软雅黑"/>
                <a:cs typeface="+mn-ea"/>
                <a:sym typeface="+mn-lt"/>
              </a:rPr>
              <a:t> час</a:t>
            </a:r>
            <a:endParaRPr lang="en-US" altLang="zh-CN" sz="1600" b="1" kern="0" dirty="0">
              <a:solidFill>
                <a:schemeClr val="tx2"/>
              </a:solidFill>
              <a:latin typeface="Georgia" panose="02040502050405020303" pitchFamily="18" charset="0"/>
              <a:ea typeface="微软雅黑"/>
              <a:cs typeface="+mn-ea"/>
              <a:sym typeface="+mn-lt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11530" y="4244333"/>
            <a:ext cx="3981280" cy="189238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159044" y="4951471"/>
            <a:ext cx="2886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Вариативная часть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PA_MH_SubTitle_4"/>
          <p:cNvSpPr/>
          <p:nvPr>
            <p:custDataLst>
              <p:tags r:id="rId10"/>
            </p:custDataLst>
          </p:nvPr>
        </p:nvSpPr>
        <p:spPr>
          <a:xfrm>
            <a:off x="5583366" y="4980216"/>
            <a:ext cx="6196855" cy="883616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zh-CN" altLang="en-US" sz="1138" kern="0" dirty="0" smtClean="0">
              <a:solidFill>
                <a:srgbClr val="FFFFFF"/>
              </a:solidFill>
              <a:ea typeface="微软雅黑"/>
              <a:cs typeface="+mn-ea"/>
              <a:sym typeface="+mn-lt"/>
            </a:endParaRPr>
          </a:p>
        </p:txBody>
      </p:sp>
      <p:sp>
        <p:nvSpPr>
          <p:cNvPr id="23" name="PA_MH_Other_4"/>
          <p:cNvSpPr/>
          <p:nvPr>
            <p:custDataLst>
              <p:tags r:id="rId11"/>
            </p:custDataLst>
          </p:nvPr>
        </p:nvSpPr>
        <p:spPr>
          <a:xfrm>
            <a:off x="4748773" y="4969809"/>
            <a:ext cx="956018" cy="763545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altLang="zh-CN" sz="3999" kern="0" dirty="0">
              <a:solidFill>
                <a:srgbClr val="DA4A4F"/>
              </a:solidFill>
              <a:ea typeface="微软雅黑"/>
              <a:cs typeface="+mn-ea"/>
              <a:sym typeface="+mn-lt"/>
            </a:endParaRPr>
          </a:p>
        </p:txBody>
      </p:sp>
      <p:sp>
        <p:nvSpPr>
          <p:cNvPr id="24" name="PA_MH_Other_4"/>
          <p:cNvSpPr/>
          <p:nvPr>
            <p:custDataLst>
              <p:tags r:id="rId12"/>
            </p:custDataLst>
          </p:nvPr>
        </p:nvSpPr>
        <p:spPr>
          <a:xfrm>
            <a:off x="4748773" y="5967598"/>
            <a:ext cx="963319" cy="763545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DA4A4F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altLang="zh-CN" sz="3999" kern="0" dirty="0">
              <a:solidFill>
                <a:srgbClr val="DA4A4F"/>
              </a:solidFill>
              <a:ea typeface="微软雅黑"/>
              <a:cs typeface="+mn-ea"/>
              <a:sym typeface="+mn-lt"/>
            </a:endParaRPr>
          </a:p>
        </p:txBody>
      </p:sp>
      <p:sp>
        <p:nvSpPr>
          <p:cNvPr id="25" name="PA_MH_SubTitle_4"/>
          <p:cNvSpPr/>
          <p:nvPr>
            <p:custDataLst>
              <p:tags r:id="rId13"/>
            </p:custDataLst>
          </p:nvPr>
        </p:nvSpPr>
        <p:spPr>
          <a:xfrm>
            <a:off x="5619972" y="5983995"/>
            <a:ext cx="6196855" cy="763545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rgbClr val="DA4A4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zh-CN" altLang="en-US" sz="1138" kern="0" dirty="0" smtClean="0">
              <a:solidFill>
                <a:srgbClr val="FFFFFF"/>
              </a:solidFill>
              <a:ea typeface="微软雅黑"/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72057" y="4216671"/>
            <a:ext cx="544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Georgia" panose="02040502050405020303" pitchFamily="18" charset="0"/>
              </a:rPr>
              <a:t>Занятия, связанные с реализацией особых интеллектуальных и социокультурных </a:t>
            </a:r>
            <a:r>
              <a:rPr lang="ru-RU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потребностей обучающихся</a:t>
            </a:r>
            <a:endParaRPr lang="ru-RU" sz="1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85121" y="4969809"/>
            <a:ext cx="6123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Georgia" panose="02040502050405020303" pitchFamily="18" charset="0"/>
              </a:rPr>
              <a:t>Занятия, </a:t>
            </a:r>
            <a:r>
              <a:rPr lang="ru-RU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направленные на </a:t>
            </a:r>
            <a:r>
              <a:rPr lang="ru-RU" sz="1400" dirty="0">
                <a:solidFill>
                  <a:schemeClr val="bg1"/>
                </a:solidFill>
                <a:latin typeface="Georgia" panose="02040502050405020303" pitchFamily="18" charset="0"/>
              </a:rPr>
              <a:t>удовлетворение интересов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и потребностей обучающихся в</a:t>
            </a:r>
            <a:r>
              <a:rPr lang="ru-RU" sz="1400" dirty="0">
                <a:solidFill>
                  <a:schemeClr val="bg1"/>
                </a:solidFill>
                <a:latin typeface="Georgia" panose="02040502050405020303" pitchFamily="18" charset="0"/>
              </a:rPr>
              <a:t>	</a:t>
            </a:r>
            <a:r>
              <a:rPr lang="ru-RU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творческом и физическом развитии</a:t>
            </a:r>
            <a:r>
              <a:rPr lang="ru-RU" sz="1400" dirty="0">
                <a:solidFill>
                  <a:schemeClr val="bg1"/>
                </a:solidFill>
                <a:latin typeface="Georgia" panose="02040502050405020303" pitchFamily="18" charset="0"/>
              </a:rPr>
              <a:t>, помощь в самореализации, </a:t>
            </a:r>
            <a:r>
              <a:rPr lang="ru-RU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раскрытии и развитии способностей </a:t>
            </a:r>
            <a:r>
              <a:rPr lang="ru-RU" sz="1400" dirty="0">
                <a:solidFill>
                  <a:schemeClr val="bg1"/>
                </a:solidFill>
                <a:latin typeface="Georgia" panose="02040502050405020303" pitchFamily="18" charset="0"/>
              </a:rPr>
              <a:t>и талантов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792502" y="5139281"/>
            <a:ext cx="854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altLang="zh-CN" sz="1600" b="1" kern="0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ea typeface="微软雅黑"/>
                <a:cs typeface="+mn-ea"/>
                <a:sym typeface="+mn-lt"/>
              </a:rPr>
              <a:t>2 </a:t>
            </a:r>
            <a:r>
              <a:rPr lang="ru-RU" altLang="zh-CN" sz="1600" b="1" kern="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ea typeface="微软雅黑"/>
                <a:cs typeface="+mn-ea"/>
                <a:sym typeface="+mn-lt"/>
              </a:rPr>
              <a:t>часа</a:t>
            </a:r>
            <a:endParaRPr lang="en-US" altLang="zh-CN" sz="1600" b="1" kern="0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  <a:ea typeface="微软雅黑"/>
              <a:cs typeface="+mn-ea"/>
              <a:sym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59881" y="6136716"/>
            <a:ext cx="854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altLang="zh-CN" sz="1600" b="1" kern="0" dirty="0" smtClean="0">
                <a:solidFill>
                  <a:srgbClr val="C00000"/>
                </a:solidFill>
                <a:latin typeface="Georgia" panose="02040502050405020303" pitchFamily="18" charset="0"/>
                <a:ea typeface="微软雅黑"/>
                <a:cs typeface="+mn-ea"/>
                <a:sym typeface="+mn-lt"/>
              </a:rPr>
              <a:t>2 </a:t>
            </a:r>
            <a:r>
              <a:rPr lang="ru-RU" altLang="zh-CN" sz="1600" b="1" kern="0" dirty="0">
                <a:solidFill>
                  <a:srgbClr val="C00000"/>
                </a:solidFill>
                <a:latin typeface="Georgia" panose="02040502050405020303" pitchFamily="18" charset="0"/>
                <a:ea typeface="微软雅黑"/>
                <a:cs typeface="+mn-ea"/>
                <a:sym typeface="+mn-lt"/>
              </a:rPr>
              <a:t>часа</a:t>
            </a:r>
            <a:endParaRPr lang="en-US" altLang="zh-CN" sz="1600" b="1" kern="0" dirty="0">
              <a:solidFill>
                <a:srgbClr val="C00000"/>
              </a:solidFill>
              <a:latin typeface="Georgia" panose="02040502050405020303" pitchFamily="18" charset="0"/>
              <a:ea typeface="微软雅黑"/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38685" y="6044383"/>
            <a:ext cx="5632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Занятия</a:t>
            </a:r>
            <a:r>
              <a:rPr lang="ru-RU" sz="14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направленные на удовлетворение социальных интересов и потребностей обучающихся </a:t>
            </a:r>
            <a:endParaRPr lang="ru-RU" sz="1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5605" y="787431"/>
            <a:ext cx="11608011" cy="538609"/>
          </a:xfrm>
          <a:prstGeom prst="rect">
            <a:avLst/>
          </a:prstGeom>
          <a:ln w="19050">
            <a:solidFill>
              <a:srgbClr val="1F497D">
                <a:lumMod val="40000"/>
                <a:lumOff val="60000"/>
              </a:srgbClr>
            </a:solidFill>
          </a:ln>
        </p:spPr>
        <p:txBody>
          <a:bodyPr wrap="square">
            <a:spAutoFit/>
          </a:bodyPr>
          <a:lstStyle/>
          <a:p>
            <a:pPr algn="just"/>
            <a:endParaRPr lang="ru-RU" sz="1100" kern="0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kern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kern="0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ject 11"/>
          <p:cNvSpPr txBox="1">
            <a:spLocks/>
          </p:cNvSpPr>
          <p:nvPr/>
        </p:nvSpPr>
        <p:spPr>
          <a:xfrm>
            <a:off x="965104" y="187409"/>
            <a:ext cx="9911475" cy="1059906"/>
          </a:xfrm>
          <a:prstGeom prst="rect">
            <a:avLst/>
          </a:prstGeom>
          <a:solidFill>
            <a:srgbClr val="1F497D"/>
          </a:solidFill>
        </p:spPr>
        <p:txBody>
          <a:bodyPr vert="horz" wrap="square" lIns="0" tIns="13335" rIns="0" bIns="0" rtlCol="0">
            <a:spAutoFit/>
          </a:bodyPr>
          <a:lstStyle>
            <a:lvl1pPr>
              <a:defRPr sz="3200" b="0" i="0">
                <a:solidFill>
                  <a:srgbClr val="3682F2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lvl="0" algn="ctr">
              <a:spcBef>
                <a:spcPts val="105"/>
              </a:spcBef>
              <a:tabLst>
                <a:tab pos="6437630" algn="l"/>
              </a:tabLst>
            </a:pPr>
            <a:r>
              <a:rPr lang="ru-RU" sz="3400" b="1" kern="0" dirty="0">
                <a:solidFill>
                  <a:sysClr val="window" lastClr="FFFFFF"/>
                </a:solidFill>
                <a:latin typeface="Georgia" panose="02040502050405020303" pitchFamily="18" charset="0"/>
                <a:cs typeface="Calibri"/>
              </a:rPr>
              <a:t>Управленческие механизмы организации внеурочной деятельности</a:t>
            </a:r>
            <a:endParaRPr kumimoji="0" lang="ru-RU" sz="3400" b="1" i="0" u="none" strike="noStrike" kern="0" cap="none" spc="0" normalizeH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 panose="02040502050405020303" pitchFamily="18" charset="0"/>
              <a:cs typeface="Calibri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58055409"/>
              </p:ext>
            </p:extLst>
          </p:nvPr>
        </p:nvGraphicFramePr>
        <p:xfrm>
          <a:off x="339865" y="1731696"/>
          <a:ext cx="11717268" cy="440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916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4"/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4"/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3"/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4"/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  <p:tag name="PA" val="v3.0.1"/>
</p:tagLst>
</file>

<file path=ppt/theme/theme1.xml><?xml version="1.0" encoding="utf-8"?>
<a:theme xmlns:a="http://schemas.openxmlformats.org/drawingml/2006/main" name="1_Custom Design">
  <a:themeElements>
    <a:clrScheme name="6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6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6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Custom Design">
  <a:themeElements>
    <a:clrScheme name="6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Custom Design">
  <a:themeElements>
    <a:clrScheme name="6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F6AE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5797</TotalTime>
  <Words>446</Words>
  <Application>Microsoft Office PowerPoint</Application>
  <PresentationFormat>Произвольный</PresentationFormat>
  <Paragraphs>84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1_Custom Design</vt:lpstr>
      <vt:lpstr>2_Custom Design</vt:lpstr>
      <vt:lpstr>3_Custom Design</vt:lpstr>
      <vt:lpstr>4_Custom Design</vt:lpstr>
      <vt:lpstr>5_Custom Design</vt:lpstr>
      <vt:lpstr>1_Office Theme</vt:lpstr>
      <vt:lpstr>2_Office Theme</vt:lpstr>
      <vt:lpstr>Документ</vt:lpstr>
      <vt:lpstr>Об организации внеурочной деятельности                  в рамках реализации обновленных ФГОС      </vt:lpstr>
      <vt:lpstr>Понятийный аппарат внеурочной деятельности</vt:lpstr>
      <vt:lpstr>Основная образовательная программа</vt:lpstr>
      <vt:lpstr>Реализация плана внеурочной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МОУО по формированию функциональной грамотности обучающихся</dc:title>
  <dc:creator>Лариса СтаниславнаТерновая</dc:creator>
  <cp:lastModifiedBy>User</cp:lastModifiedBy>
  <cp:revision>99</cp:revision>
  <dcterms:created xsi:type="dcterms:W3CDTF">2021-12-06T04:53:39Z</dcterms:created>
  <dcterms:modified xsi:type="dcterms:W3CDTF">2022-07-14T02:11:03Z</dcterms:modified>
</cp:coreProperties>
</file>