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59" r:id="rId3"/>
    <p:sldId id="283" r:id="rId4"/>
    <p:sldId id="284" r:id="rId5"/>
    <p:sldId id="260" r:id="rId6"/>
    <p:sldId id="261" r:id="rId7"/>
    <p:sldId id="281" r:id="rId8"/>
    <p:sldId id="285" r:id="rId9"/>
    <p:sldId id="264" r:id="rId10"/>
    <p:sldId id="268" r:id="rId11"/>
    <p:sldId id="270" r:id="rId12"/>
    <p:sldId id="287" r:id="rId13"/>
    <p:sldId id="266" r:id="rId14"/>
    <p:sldId id="286" r:id="rId15"/>
    <p:sldId id="271" r:id="rId16"/>
    <p:sldId id="273" r:id="rId17"/>
    <p:sldId id="274" r:id="rId18"/>
    <p:sldId id="275" r:id="rId19"/>
    <p:sldId id="276" r:id="rId20"/>
    <p:sldId id="282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60"/>
  </p:normalViewPr>
  <p:slideViewPr>
    <p:cSldViewPr>
      <p:cViewPr varScale="1">
        <p:scale>
          <a:sx n="65" d="100"/>
          <a:sy n="65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18E62-C1C3-4E35-AC6A-4DD3CE13141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B0EBB-96B9-4F01-8069-B7A20FFF9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0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7D87B-6E9F-40A3-BBD5-097770BF3F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43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48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04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32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23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7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87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86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44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38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71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84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esktop\1660067186_13-funart-pro-p-fon-dlya-prezentatsii-voenno-patriotichesk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0350" cy="6864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Славяносербия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перекрёстках времён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71475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краеведения разработан методическим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 истории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Славяносебского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Луганской Народной Республики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tali\Desktop\image1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1428737"/>
            <a:ext cx="3385882" cy="42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43306" y="876251"/>
            <a:ext cx="5292079" cy="59103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июля 1751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рескриптом Елизаветы Петровны было создано военное поселение Новая Сербия,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разделённое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полки и роты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декабря 1751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Елизаветой Петровной был подписан указ «О принятии в подданство сербов, желающих поселиться в России и служить особыми полками, о назначении на границе со стороны турецкой выгодных мест к поселению; об определении жалованья по окладу гусарских полков конным, а пешим оклада полков пехотных, и о подчинении Военной коллегии».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Указом Сената от 5 апреля 1753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отрядам Шевича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Прерадовича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была отведена земля между реками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Бахмут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Лугань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правом берегу Северного Донца.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57628" y="357166"/>
            <a:ext cx="96016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указов Елизаветы Петровны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9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Просмотр видео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</a:rPr>
              <a:t>Освоение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Славяносербии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Ответить на вопросы: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Назвать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русских правителей, с именами которых связана правительственная колонизация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края.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Укажите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дату основания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Славяносербии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Какие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народы принимали участие в заселении края?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 Назвать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имена сербских генералов, основателей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Славяносербии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8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Славяносербия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1753-1764 гг.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с. пишчевич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48" y="1214422"/>
            <a:ext cx="7682576" cy="53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79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Nataliya\Desktop\ekaterinoslavsbo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t="2404" r="3672" b="6132"/>
          <a:stretch/>
        </p:blipFill>
        <p:spPr bwMode="auto">
          <a:xfrm>
            <a:off x="2000232" y="1142984"/>
            <a:ext cx="5643602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уезд  Екатеринославской губернии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948264" y="1916832"/>
            <a:ext cx="432048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0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Nataliya\Desktop\800px-Колишня_Донецька_губернія_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471946" y="1988840"/>
            <a:ext cx="443869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871" y="5282968"/>
            <a:ext cx="390025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в составе Донецкой губернии  ( карта 1925 года).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Nataliya\Desktop\45438-0-p22501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94" t="6741" r="5302" b="29234"/>
          <a:stretch/>
        </p:blipFill>
        <p:spPr bwMode="auto">
          <a:xfrm>
            <a:off x="4890769" y="357166"/>
            <a:ext cx="4253231" cy="61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6444208" y="3933056"/>
            <a:ext cx="449435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5857892"/>
            <a:ext cx="58326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составе Луганской области </a:t>
            </a:r>
            <a:endParaRPr lang="ru-RU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1970 по 1990 гг. -  </a:t>
            </a:r>
            <a:endParaRPr lang="ru-RU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Ворошиловградской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области).   </a:t>
            </a:r>
            <a:endParaRPr lang="ru-RU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4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Славяносербщина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годы Великой Отечественной войны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Nataliya\Desktop\260px-Kombat_slavyanoserd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7864" y="1484784"/>
            <a:ext cx="2476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79512" y="1484784"/>
            <a:ext cx="2880320" cy="172819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июля 1942 года  фашисты оккупировали  районный центр- Славяносербск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946699" y="1255755"/>
            <a:ext cx="3096344" cy="195722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июля 1942 года  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Хорошее  совершил свой подвиг политрук Алексей Гордеевич Еременко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0" y="3018655"/>
            <a:ext cx="3491880" cy="249857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второй половине 1942 года  действовал партизанский отряд под руководством лейтенанта Красной Армии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О.Г. Киселева (уничтожен фашистами)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047656" y="3212976"/>
            <a:ext cx="2995387" cy="195722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1942-1943 гг.  в селе Крымское действовала антифашистская группа под руководством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Ф. Кононенко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14480" y="5143512"/>
            <a:ext cx="6138428" cy="143916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сентября 1943 года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был освобожден от фашистских захватчиков.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2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Кондратий Афанасьевич Булавин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57620" y="3547936"/>
            <a:ext cx="4896544" cy="302433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3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Бронзовый памятник атаману донских </a:t>
            </a:r>
            <a:r>
              <a:rPr lang="ru-RU" sz="33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казаков  установлен </a:t>
            </a:r>
            <a:r>
              <a:rPr lang="ru-RU" sz="33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центре села </a:t>
            </a:r>
            <a:r>
              <a:rPr lang="ru-RU" sz="33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Трехизбенка</a:t>
            </a:r>
            <a:r>
              <a:rPr lang="ru-RU" sz="33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Славяносербского</a:t>
            </a:r>
            <a:r>
              <a:rPr lang="ru-RU" sz="33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района Луганской области в 1998 году</a:t>
            </a:r>
            <a:r>
              <a:rPr lang="ru-RU" sz="33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3300" b="0" dirty="0">
                <a:latin typeface="Times New Roman" pitchFamily="18" charset="0"/>
                <a:cs typeface="Times New Roman" pitchFamily="18" charset="0"/>
              </a:rPr>
              <a:t>В качестве основания памятника служит символический земляной курган. </a:t>
            </a:r>
            <a:r>
              <a:rPr lang="ru-RU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b="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3300" b="0" dirty="0">
                <a:latin typeface="Times New Roman" pitchFamily="18" charset="0"/>
                <a:cs typeface="Times New Roman" pitchFamily="18" charset="0"/>
              </a:rPr>
              <a:t>Постаментом служит железобетонное основание, выполненное в виде скального выступа коренных пород (предположительно мергеля, который распространен в районе </a:t>
            </a:r>
            <a:r>
              <a:rPr lang="ru-RU" sz="3300" b="0" dirty="0" err="1">
                <a:latin typeface="Times New Roman" pitchFamily="18" charset="0"/>
                <a:cs typeface="Times New Roman" pitchFamily="18" charset="0"/>
              </a:rPr>
              <a:t>булавинского</a:t>
            </a:r>
            <a:r>
              <a:rPr lang="ru-RU" sz="3300" b="0" dirty="0">
                <a:latin typeface="Times New Roman" pitchFamily="18" charset="0"/>
                <a:cs typeface="Times New Roman" pitchFamily="18" charset="0"/>
              </a:rPr>
              <a:t> восстания 1707-1708 гг.).</a:t>
            </a:r>
          </a:p>
          <a:p>
            <a:pPr algn="ctr" fontAlgn="base"/>
            <a:r>
              <a:rPr lang="ru-RU" sz="3300" b="0" dirty="0">
                <a:latin typeface="Times New Roman" pitchFamily="18" charset="0"/>
                <a:cs typeface="Times New Roman" pitchFamily="18" charset="0"/>
              </a:rPr>
              <a:t>Автор памятник — скульптор Николай Васильевич </a:t>
            </a:r>
            <a:r>
              <a:rPr lang="ru-RU" sz="3300" b="0" dirty="0" err="1">
                <a:latin typeface="Times New Roman" pitchFamily="18" charset="0"/>
                <a:cs typeface="Times New Roman" pitchFamily="18" charset="0"/>
              </a:rPr>
              <a:t>Можаев</a:t>
            </a:r>
            <a:r>
              <a:rPr lang="ru-RU" sz="33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5478" y="4357694"/>
            <a:ext cx="3250704" cy="216024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Кондратий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Афанасьевич Булавин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. 1660, станица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Трехизбянская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7 (18 июля) 1708, станица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Старочеркасская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— войсковой атаман донских казаков, предводитель народного восстания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C:\Users\Nataliya\Desktop\89_big-678x3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6" y="1214422"/>
            <a:ext cx="4041775" cy="227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taliya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245" y="1214422"/>
            <a:ext cx="2446871" cy="32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7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C:\Users\Nataliya\Desktop\1872._Портрет_писателя_Владимира_Ивановича_Дал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64119"/>
            <a:ext cx="3528392" cy="41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9912" y="476673"/>
            <a:ext cx="5184575" cy="2592287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dirty="0" smtClean="0"/>
              <a:t>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Иванович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</a:t>
            </a:r>
          </a:p>
          <a:p>
            <a:pPr marL="0" lv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выдающийся лингвист, создатель Толкового словаря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Родился в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Луганский завод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Славяносербского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уезда Екатеринославской губернии.</a:t>
            </a:r>
          </a:p>
          <a:p>
            <a:endParaRPr lang="ru-RU" dirty="0"/>
          </a:p>
        </p:txBody>
      </p:sp>
      <p:pic>
        <p:nvPicPr>
          <p:cNvPr id="10243" name="Picture 3" descr="C:\Users\Nataliya\Desktop\dal_vladimir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88853"/>
            <a:ext cx="4602088" cy="33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4714884"/>
            <a:ext cx="3456384" cy="1081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В.И. Далю  в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Луганске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87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Алексей Гордеевич Еременко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Родился 18 марта 1906 года  в селе Просяное Днепропетровской области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4282" y="2000240"/>
            <a:ext cx="4716016" cy="41764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Прислушайтесь к тревожащим  набатам…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Горячий подступает ком…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Он был, ребята, боевым комбатом,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Он нашим стал с тобою земляком.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Становится не каждый  смерти выше,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Не каждый одевается в гранит.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Комбат под пули потому и вышел,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Что нас хотел от пули заслонить.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Он пистолета больше не опустит,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Останется со взведенным курком!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Он самым первым поднялся на бруствер,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Он нашим стал с тобою земляком.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 силы замечательной и роста,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ак все, что не простое- очень прост,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Жить в полный рост, и то не просто,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 умереть попробуй в полный рост.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500174"/>
            <a:ext cx="4041775" cy="201622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Погиб 12 июля 1942 года вблизи села Хорошее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Славяносербского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района. Во время ожесточенного  боя, ранения командира роты, взял командование на себя . С боевым призывом: «За мной! За Родину! Вперед!» поднял солдат против наступающего врага. Этот момент  и зафиксировал фотограф 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Альперт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фотопленке.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Nataliya\Desktop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57752" y="3643314"/>
            <a:ext cx="3938478" cy="29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65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Дмитрий Степанович Полянский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Дмитрий Степанович Полян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3312368" cy="44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71868" y="1142984"/>
            <a:ext cx="5256584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родился под самый залп «Авроры»  7 ноября 1917 года в п. Славяносербск.  Учился в школе, потом работал в ней пионервожатым.  Стал ее директором.  А потом поступил в Харьковский сельскохозяйственный институт.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Работал в Крыму, Оренбурге, Краснодарском крае.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Председатель Совета Министров РСФСР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(1958—1962). Первый заместитель Председателя Совета Министров СССР (1965—1973). Министр сельского хозяйства СССР (1973—1976).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СССР 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Японии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(1976—1982) и Норвегии (1982—1987).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5857892"/>
            <a:ext cx="23042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1917-2001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7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4786346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составе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Луганской Народной Республики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ataliya\Desktop\slovyanoserbskyi-rai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628" y="1000108"/>
            <a:ext cx="3809524" cy="52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928802"/>
            <a:ext cx="4714908" cy="4691063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</a:p>
          <a:p>
            <a:endParaRPr lang="ru-RU" dirty="0"/>
          </a:p>
          <a:p>
            <a:pPr algn="ctr"/>
            <a:r>
              <a:rPr lang="ru-RU" sz="2000" dirty="0" smtClean="0"/>
              <a:t>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 один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районов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Луганской Народной Республики – 87-го субъекта 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1113  км²,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45000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525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3504" y="928670"/>
            <a:ext cx="3312368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  исторического деятеля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8579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ком идет речь?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596" y="1500174"/>
            <a:ext cx="4389884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не бражничал, добрый молодец,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Темной ночью не разбойничал,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со своею я вот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голытьбою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степям все гулял, да погуливал,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громил бояр, воевод царских.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 это вот народ честной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одно лишь спасибо скажет…»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Народная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хочу я суда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неправедного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6380" y="1071546"/>
            <a:ext cx="3469701" cy="2305986"/>
          </a:xfrm>
        </p:spPr>
        <p:txBody>
          <a:bodyPr>
            <a:normAutofit fontScale="70000" lnSpcReduction="20000"/>
          </a:bodyPr>
          <a:lstStyle/>
          <a:p>
            <a:endParaRPr lang="ru-RU" b="0" dirty="0" smtClean="0"/>
          </a:p>
          <a:p>
            <a:pPr algn="ctr"/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Казак </a:t>
            </a:r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Луганский слово «люди»</a:t>
            </a:r>
          </a:p>
          <a:p>
            <a:pPr algn="ctr"/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В словарь двухтомный поместил.</a:t>
            </a:r>
          </a:p>
          <a:p>
            <a:pPr algn="ctr"/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Живой язык на русском блюде</a:t>
            </a:r>
          </a:p>
          <a:p>
            <a:pPr algn="ctr"/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С каймой трудов преподносил.</a:t>
            </a:r>
          </a:p>
          <a:p>
            <a:pPr algn="ctr"/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Собрал безмерно анекдотов,</a:t>
            </a:r>
          </a:p>
          <a:p>
            <a:pPr algn="ctr"/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Пословиц, песен без числа</a:t>
            </a:r>
          </a:p>
          <a:p>
            <a:pPr algn="ctr"/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Растолковав и обработав,</a:t>
            </a:r>
          </a:p>
          <a:p>
            <a:pPr algn="ctr"/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Стране дарил – она взяла.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00562" y="3214686"/>
            <a:ext cx="4257799" cy="3168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Цена бессмертия?.. – Секунда.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Секунда жизни - в полный рост!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оторвешься ли от грунта,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шагнув за бруствер… на погост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поднятый рукой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комбата,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тяжелый старенький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нам вместо знамени. Из ада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 в полымя!  Хрипим, как те,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умирали перед нами,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по-русски страшное: «Ура-а-а!»...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наш комбат убит. Не ранен.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дожил парень до утра.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532" y="4437112"/>
            <a:ext cx="3528392" cy="20882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жизнь была связана со многими событиями ХХ века. Из простого паренька, родившегося в крестьянской семье, он стал государственным и партийным деятелем СССР. Политик и дипломат, агроном и комсомольский деятель, он всегда служил Родине.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12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42910" y="5024933"/>
            <a:ext cx="7429552" cy="14759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17 июня 2014 года в  </a:t>
            </a:r>
            <a:r>
              <a:rPr lang="ru-RU" sz="1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съёмочная </a:t>
            </a:r>
            <a:r>
              <a:rPr lang="ru-RU" sz="1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группа </a:t>
            </a:r>
            <a:r>
              <a:rPr lang="ru-RU" sz="1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ВГТРК, </a:t>
            </a:r>
            <a:r>
              <a:rPr lang="ru-RU" sz="1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снимавшая репортаж о беженцах вооружённого конфликта на востоке Украины, попала под миномётный обстрел вблизи посёлка </a:t>
            </a:r>
            <a:r>
              <a:rPr lang="ru-RU" sz="1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Металлист  </a:t>
            </a:r>
            <a:r>
              <a:rPr lang="ru-RU" sz="1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Славяносербского</a:t>
            </a:r>
            <a:r>
              <a:rPr lang="ru-RU" sz="1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района. </a:t>
            </a:r>
            <a:r>
              <a:rPr lang="ru-RU" sz="1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Звукорежиссёр Антон Волошин погиб на </a:t>
            </a:r>
            <a:r>
              <a:rPr lang="ru-RU" sz="1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месте,  а </a:t>
            </a:r>
            <a:r>
              <a:rPr lang="ru-RU" sz="1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корреспондент Игорь </a:t>
            </a:r>
            <a:r>
              <a:rPr lang="ru-RU" sz="18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Корнелюк</a:t>
            </a:r>
            <a:r>
              <a:rPr lang="ru-RU" sz="1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получил тяжёлое ранение в область грудной клетки и позже скончался в </a:t>
            </a:r>
            <a:r>
              <a:rPr lang="ru-RU" sz="1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больнице.  </a:t>
            </a:r>
          </a:p>
          <a:p>
            <a:pPr marL="0" indent="0">
              <a:buNone/>
            </a:pPr>
            <a:endParaRPr lang="ru-RU" sz="20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Nataliya\Desktop\Игорь_Корнелю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9"/>
          <a:stretch/>
        </p:blipFill>
        <p:spPr bwMode="auto">
          <a:xfrm>
            <a:off x="5942902" y="162579"/>
            <a:ext cx="30627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taliya\Desktop\220px-Антон_Волош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22" y="189586"/>
            <a:ext cx="2423254" cy="37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28257" y="376503"/>
            <a:ext cx="3096344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333445"/>
            <a:ext cx="3253117" cy="45243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Вроде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это их работа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Вроде знали, что война…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должен всё же кто-то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 Правду миру дать сполна.</a:t>
            </a:r>
          </a:p>
          <a:p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         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ребята не за славой,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        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Не за выплатой вдвойне.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Чтоб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правдивые моменты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        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Были средь потоков лжи,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         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алтарь корреспонденты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         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Возложили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нынче жизнь.</a:t>
            </a:r>
          </a:p>
          <a:p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чёрно-белом цвете «Вести»…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скорби паузы длинны…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Возвратились «грузом 200»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 Эти мальчики с войны</a:t>
            </a:r>
          </a:p>
          <a:p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числа гвоздики, свечи</a:t>
            </a:r>
          </a:p>
          <a:p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Там, у ВГТРК…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Пусть же память будет вечной,</a:t>
            </a:r>
            <a:b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Словно честная строка!</a:t>
            </a:r>
          </a:p>
        </p:txBody>
      </p:sp>
      <p:pic>
        <p:nvPicPr>
          <p:cNvPr id="12292" name="Picture 4" descr="C:\Users\Nataliya\Desktop\31b49f2ee89c51fb142fcd95a63c7f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50" t="12367" r="37559" b="32058"/>
          <a:stretch/>
        </p:blipFill>
        <p:spPr bwMode="auto">
          <a:xfrm>
            <a:off x="132522" y="3809337"/>
            <a:ext cx="507288" cy="8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Nataliya\Desktop\31b49f2ee89c51fb142fcd95a63c7f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50" t="12367" r="37559" b="32058"/>
          <a:stretch/>
        </p:blipFill>
        <p:spPr bwMode="auto">
          <a:xfrm>
            <a:off x="6055005" y="3645024"/>
            <a:ext cx="507288" cy="8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5860" y="4069141"/>
            <a:ext cx="1756657" cy="441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А.Д.Волошин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48264" y="4030206"/>
            <a:ext cx="1756657" cy="441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И.В.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Корнелюк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4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1" y="273050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 уз святее братских…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Nataliya\Desktop\20140310_074254-1127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45000" y="546894"/>
            <a:ext cx="3371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869" y="1357298"/>
            <a:ext cx="3008313" cy="4691063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2003 г., в дни празднования 250-летия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основания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Славяносербска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площади был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открыт памятник под названием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Братство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 представляет собой композицию из трёх воинов: сербского гусара, запорожского казака и русского солдата. На монументе на трёх славянских языках выбита надпись "Нет уз святее братских".</a:t>
            </a:r>
          </a:p>
        </p:txBody>
      </p:sp>
    </p:spTree>
    <p:extLst>
      <p:ext uri="{BB962C8B-B14F-4D97-AF65-F5344CB8AC3E}">
        <p14:creationId xmlns:p14="http://schemas.microsoft.com/office/powerpoint/2010/main" xmlns="" val="1239647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 descr="C:\Users\Nataliya\Desktop\slavyanoserbsk-arkhidiakona-stefana_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7686" y="357166"/>
            <a:ext cx="437222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34428"/>
            <a:ext cx="4143404" cy="6480720"/>
          </a:xfrm>
        </p:spPr>
        <p:txBody>
          <a:bodyPr>
            <a:normAutofit lnSpcReduction="10000"/>
          </a:bodyPr>
          <a:lstStyle/>
          <a:p>
            <a:r>
              <a:rPr lang="ru-RU" sz="9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 dirty="0"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СЛАВЯНОСЕРБСК</a:t>
            </a:r>
            <a:endParaRPr lang="ru-RU" dirty="0"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причащаться воздухом здоровым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слышать вновь Донца </a:t>
            </a:r>
            <a:r>
              <a:rPr lang="ru-RU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хрустальный плеск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Раскинулся под небом васильковым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Зеленокудрый мой Славяносербск.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лучах заката трогательно-алый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нежно-золотистый ясным днем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в стороне от шумной магистрали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Обрел существование свое.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каждый кустик оживает летом,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Трава – густые волосы вразброс.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тихий уголок седых рассветов,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Душистых яблонь, вишен, абрикос.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Донецкий край, но нету терриконов.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Славяносербск, ты дорог мне и свят.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 своей историей исконной,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Тебя прославил подвигом комбат.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чудный край талантливых умельцев,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Чьи руки созданы для славного труда.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на тебя смотреть – не насмотреться,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надышаться вдоволь никогда.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Немало на земле местечек дивных,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Сверкающих жемчужно поутру.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других поселков ювелирных</a:t>
            </a:r>
          </a:p>
          <a:p>
            <a:pPr algn="ctr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Славяносербск – в оправе </a:t>
            </a:r>
            <a:r>
              <a:rPr lang="ru-RU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изумруд.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Людмила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Лисицкая</a:t>
            </a:r>
            <a:endParaRPr lang="ru-RU" dirty="0" smtClean="0"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Nataliya\Desktop\40795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86124"/>
            <a:ext cx="4357718" cy="32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9190" y="328612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Троицкая церковь. г.Зимогорье . Х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 век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57166"/>
            <a:ext cx="3714776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 архидиакона Стефания.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пгт.Славяносербск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Х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 век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9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Nataliya\Desktop\slavyanoserbsk-13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793794" cy="28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ataliya\Desktop\Река_Луган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428868"/>
            <a:ext cx="3990052" cy="29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9841" y="332655"/>
            <a:ext cx="8229600" cy="766755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 расположен в степной зоне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Донбасса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00562" y="1142984"/>
            <a:ext cx="3981128" cy="93610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территории района протекает 5 рек: Северский Донец,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Лугань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Белая, Лозовая 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Камышеваха.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5429264"/>
            <a:ext cx="404709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Лугань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taliya\Desktop\165157695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643314"/>
            <a:ext cx="3786214" cy="28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3857628"/>
            <a:ext cx="404709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река Северский Донец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5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Славяносербский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район богат залежами полезных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ископа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емых: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1538" y="1071546"/>
            <a:ext cx="6955136" cy="12527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екоративный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песок;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камень - дикарь;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глина;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каменный уголь;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карьер меловой.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1026" name="Picture 2" descr="C:\Users\Nataliya\Downloads\1649122885_49-vsegda-pomnim-com-p-priroda-donbassa-foto-5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" t="-851" r="-761" b="28907"/>
          <a:stretch/>
        </p:blipFill>
        <p:spPr bwMode="auto">
          <a:xfrm>
            <a:off x="500034" y="2857496"/>
            <a:ext cx="8215370" cy="36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5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500174"/>
            <a:ext cx="3106688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Флаг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Славяносербского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Луганской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Народной Республики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221088"/>
            <a:ext cx="8291264" cy="23762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Флаг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Славяносербского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района Луганской Народной Республики выполнен на тёмно-синем полотнище, в верхнем углу у древка изображен герб района, обрамленный 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звёздочками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 числу территориальных общин района.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C:\Users\Nataliya\Desktop\1663662414_flan-rayona-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142984"/>
            <a:ext cx="56406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4546" y="285728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Символика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428604"/>
            <a:ext cx="3008313" cy="6356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ГЕРБ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ataliya\Desktop\1663662142_1491201855_gerbslav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2066" y="1071546"/>
            <a:ext cx="3598756" cy="47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4683454" cy="52888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выполнен в виде традиционного щита, распределенного на три части. Имеет три фона: красный, голубой и желтый. По левую сторону вверху на голубом фоне изображен герб Славяносербска 1811 года. По правую сторону вверху на красном фоне изображен монумент политработникам Советской Армии, которые погибли в годы Великой Отечественной войны. Внизу на желтом фоне – очертания террикона шахты, железнодорожного пути, которые символизируют исторически сложившиеся отрасли района. Они окантованы венком из дубовой листвы и колосков пшеницы как символов сельскохозяйственного производства и зеленой зоны в пойме Северского Донца. Венок перевит георгиевской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лентой.</a:t>
            </a:r>
          </a:p>
          <a:p>
            <a:pPr algn="just"/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может быть воспроизведен в многоцветном варианте и в градациях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серого.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8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экскурс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Nataliya\Desktop\1Парк-идоловПоловецкие-каменные-идолы-балбалы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322" y="1700808"/>
            <a:ext cx="4304520" cy="32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246" y="1327703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 на нашей земле оставили  племена киммерийцев, скифов, сарматов. Здесь кочевали  печенеги 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половцы,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проходили степные дороги, по которым свои набеги совершали крымско – татарские и ногайские воины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Постоянные набеги и войны привели к тому, что эти земли стали называть «Дикое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500571"/>
            <a:ext cx="4143404" cy="192882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Дикое поле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степные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районы между Днестром на западе и Северским Донцом на востоке  в период с Х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 Х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века, когда в результате татарских набегов   они оставались  неосвоенными 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малозаселёнными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492919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Парк- музей половецких каменных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изваяний. г.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Луганск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997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Nataliya\Downloads\село черкасск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2500306"/>
            <a:ext cx="4143405" cy="2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571744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пределах нашего района запорожские казаки основывали и зимовники ( Черкасский Брод, Хороший Яр, Желтый Яр).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Главной задачей владельцев зимовников было обеспечение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сечевых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казаков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продуктами.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ataliya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642918"/>
            <a:ext cx="4502874" cy="18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00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1645 году  русский царь Алексей Михайлович  издал указ об основании сторожевого поста Черкасский брод.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сторожевых постов было охранять границы, следить за перемещениями врагов по территории края.</a:t>
            </a:r>
          </a:p>
        </p:txBody>
      </p:sp>
    </p:spTree>
    <p:extLst>
      <p:ext uri="{BB962C8B-B14F-4D97-AF65-F5344CB8AC3E}">
        <p14:creationId xmlns:p14="http://schemas.microsoft.com/office/powerpoint/2010/main" xmlns="" val="381213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создания презентаций «Рамки оранжевы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856" y="5075804"/>
            <a:ext cx="8697144" cy="128215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казачья станица — низшее административно-территориальное образование, поселение  донских казаков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Сакма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дороги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крымских татар в степных районах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383474"/>
            <a:ext cx="8219256" cy="21168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Донской атаман Кирей Степанов, рассказывая в Посольском приказе о найденной казаками его станицы татарской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сакме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отметил, что находилась 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«выше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Айдару, а ниже Боровой в казачьем юрту у Трех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легенде, на месте основания юрта, а затем и будущего поселка, казаки обнаружили три избы, оставленные обитателями во время обильного паводка. Поэтому новое территориальное приобретение казаки назвали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Трехизбянским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юртом.</a:t>
            </a:r>
          </a:p>
        </p:txBody>
      </p:sp>
      <p:pic>
        <p:nvPicPr>
          <p:cNvPr id="6146" name="Picture 2" descr="C:\Users\Nataliya\Desktop\4794073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188"/>
          <a:stretch/>
        </p:blipFill>
        <p:spPr bwMode="auto">
          <a:xfrm>
            <a:off x="428596" y="2158640"/>
            <a:ext cx="8154408" cy="29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649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1256</Words>
  <Application>Microsoft Office PowerPoint</Application>
  <PresentationFormat>Экран 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Славяносербия на перекрёстках времён</vt:lpstr>
      <vt:lpstr>Славяносербский район  в составе  Луганской Народной Республики</vt:lpstr>
      <vt:lpstr> Славяносербский район расположен в степной зоне     Донбасса. </vt:lpstr>
      <vt:lpstr>Славяносербский район богат залежами полезных ископаемых: </vt:lpstr>
      <vt:lpstr>Флаг       Славяносербского района  Луганской Народной Республики </vt:lpstr>
      <vt:lpstr>                      ГЕРБ</vt:lpstr>
      <vt:lpstr>Исторический экскурс</vt:lpstr>
      <vt:lpstr>Слайд 8</vt:lpstr>
      <vt:lpstr> Юрт  или казачья станица — низшее административно-территориальное образование, поселение  донских казаков Сакма - военные дороги крымских татар в степных районах  </vt:lpstr>
      <vt:lpstr>             </vt:lpstr>
      <vt:lpstr>Просмотр видео  «Освоение Славяносербии»</vt:lpstr>
      <vt:lpstr>Славяносербия 1753-1764 гг.</vt:lpstr>
      <vt:lpstr>Славяносербский  уезд  Екатеринославской губернии</vt:lpstr>
      <vt:lpstr>Слайд 14</vt:lpstr>
      <vt:lpstr>Славяносербщина  в годы Великой Отечественной войны </vt:lpstr>
      <vt:lpstr>Кондратий Афанасьевич Булавин</vt:lpstr>
      <vt:lpstr>Слайд 17</vt:lpstr>
      <vt:lpstr>Алексей Гордеевич Еременко</vt:lpstr>
      <vt:lpstr>Дмитрий Степанович Полянский</vt:lpstr>
      <vt:lpstr>Угадай  исторического деятеля</vt:lpstr>
      <vt:lpstr>Слайд 21</vt:lpstr>
      <vt:lpstr>Нет уз святее братских…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Nataliya</dc:creator>
  <cp:lastModifiedBy>METODKAB</cp:lastModifiedBy>
  <cp:revision>65</cp:revision>
  <dcterms:created xsi:type="dcterms:W3CDTF">2022-11-12T12:14:11Z</dcterms:created>
  <dcterms:modified xsi:type="dcterms:W3CDTF">2022-11-16T13:07:42Z</dcterms:modified>
</cp:coreProperties>
</file>